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66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58" r:id="rId1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Uma imagem contendo texto, gráficos vetoriais&#10;&#10;Descrição gerada automaticamente">
            <a:extLst>
              <a:ext uri="{FF2B5EF4-FFF2-40B4-BE49-F238E27FC236}">
                <a16:creationId xmlns:a16="http://schemas.microsoft.com/office/drawing/2014/main" id="{B2E19A4E-BEED-4F7F-A717-48366D8D4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4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E806B-23D2-4077-A9CE-176A23DA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52602C-B9F6-4739-9885-4514A8E7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AF1361-3D7A-4062-B826-97A72965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70EE47-9A6E-42CB-B8C9-FDEC186C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3652F4C-5BEA-4D84-BF5A-557B94169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3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A57-997F-4FEB-A9AC-4E0C2EF7C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8F3304-0E6B-46FF-857A-10CF761AE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23F7D-0491-4622-8FA0-04F0C4C0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FC8275-EF16-431C-8C02-977C1E11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8B4BD4-8BDB-4A95-B12C-A79F2FD3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EC45976-BA73-4AC6-9EAD-B0112ED7C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6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49BD5-A120-46E7-99C3-3B2CBA5D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F82C28-45D8-42B4-B9B1-5DFCAE89E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A9BC02-6F32-4BC8-804D-403EE60D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C7CDA8-4D34-438E-94D1-5253A05F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13CD0-6FA0-4B0D-928B-5663C00D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2BC8486D-D400-48D5-91D1-C9D4CCE46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0"/>
            <a:ext cx="6858000" cy="98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3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05A63-C9B0-4E67-9A81-5DC772A4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1A326F-C2CE-4372-96DE-BF4301F85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31A374-390B-46BB-860F-24A466C8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E79D84-D293-4BBF-90CC-98961D4B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FA8E2F-1515-476D-9C23-7670228A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35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A509E-58FF-48F1-B859-73BC04B6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061BB0-15A5-489E-9B6D-51F35E968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785F57-BDB3-4821-8464-DD0C0D7DB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C86A8D-BC03-4A59-B7F6-7C9AC2F9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1FBA30-6010-4B06-9D8F-EC8DD8EC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10CF18-E92A-4AE6-8D1E-933E7C30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26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3B04F-EB54-4050-B2D8-7364C44B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2E2559-E5CE-4A7E-9493-A4CA5A27F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9F42A2-29B1-4E3E-B535-CB4C8314A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6ED9E78-F92D-4E8B-BAF4-E7B74DB5D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00AA32-FD09-4121-8053-F9B2396C2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418368C-491A-4464-89DA-FFAE0959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E156C9-399F-4977-9767-9EDEEAAC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4A6130-B5BB-4146-B332-24742521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767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DF4F5-DB7F-4E04-8805-FFBBB81B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DDB4C0C-6E39-4A6A-9219-F6FF8919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5CCDDF-2C6C-439F-B844-41BCE4F5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671649-E367-422B-8947-B9608C3E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644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672AD50-3D70-4E67-95D0-D61F0774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6B42B2E-CC9A-41D3-A35D-B5CB6A41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EDFA9F-A09B-475D-BFC4-040CAC2A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808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F5384-8166-46EB-AD36-219E6496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3F3529-4196-4575-843D-B46E32169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E8D992-FC62-409C-BA4C-F637D9EEB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7E50EF-A478-4CBB-9922-E29EF543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5EB62C-D789-4FF4-A55E-A61B8D2E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82C293-4AAF-4E30-ADB7-DC274B62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389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169D8-B441-4B97-B79F-1D0A40C9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68D024-99CB-497A-AE05-A0D14D3DF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73E2C0-EF3B-4E9C-A0E7-9E19F1208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23A062-26B1-400B-B314-69D79E64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DDE2C7-63AC-40CB-BED9-66AA8867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80E789-5CF2-4BDB-960F-28C8FDD1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94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7EDFC56-6C8D-40EC-9C06-8CF603EEA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87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A44D-4F2B-4A2E-9865-327AAF5B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653A47-0ECF-4D20-9413-FCF020B2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04DC9E-825E-4FDF-9BE9-38B95AE6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979A8-C685-449A-A962-21D14D3C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BF76AE-925B-4A8F-9F45-2C956938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978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92965D-29C3-4EF3-9BEA-FB71695E1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920C5D-3821-44F3-B3AE-BE09DB865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3428C4-2C3D-4E17-9B2D-363E19BF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BCDF58-73A1-409F-9ADF-08018BC7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7976A8-2214-48F3-8AAD-FDE407DE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12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06027F2-595B-4626-A329-1B5D047AC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0"/>
            <a:ext cx="6858000" cy="98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8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FCEFBB1-E8B2-4839-A686-DBA1C147B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6858000" cy="98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7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DF55C2E-E199-42E8-8F03-FF1DD4CBD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3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B642A2-8ECC-481A-9374-C8FD79FB2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Uma imagem contendo gráficos vetoriais&#10;&#10;Descrição gerada automaticamente">
            <a:extLst>
              <a:ext uri="{FF2B5EF4-FFF2-40B4-BE49-F238E27FC236}">
                <a16:creationId xmlns:a16="http://schemas.microsoft.com/office/drawing/2014/main" id="{E3FBB2C3-5A8D-4C9B-94F7-706CFC417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6DAE802A-B6A5-4FA7-9575-83125E8F8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6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918AA912-BD37-499A-A4EA-78AD7BDEE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8C8B-E20A-45BF-A275-05A1FF8A04BF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26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7B215EA-52DE-4A8A-AD54-0E8B3EDF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BE3E6B-662D-4B50-BCC1-A07C4E73D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3C1778-87B3-4388-BB5E-FE5B6C84F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65A93-72E9-49D7-B179-8FA82F32791E}" type="datetimeFigureOut">
              <a:rPr lang="pt-BR" smtClean="0"/>
              <a:t>07/03/2019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E8F5DA-0D5B-4E94-8B40-7A503D98A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DAAA9D-CE0E-4928-AF3E-FC3638A9D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0DB9-9246-4ECA-9D50-0715794A8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49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93BC473-3F2E-4EA8-8534-7B34049AE6E4}"/>
              </a:ext>
            </a:extLst>
          </p:cNvPr>
          <p:cNvSpPr txBox="1">
            <a:spLocks/>
          </p:cNvSpPr>
          <p:nvPr/>
        </p:nvSpPr>
        <p:spPr>
          <a:xfrm>
            <a:off x="1358165" y="5248835"/>
            <a:ext cx="4141667" cy="303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3061ECD-AF1A-48DB-A47D-B7C1F6B6D8F6}"/>
              </a:ext>
            </a:extLst>
          </p:cNvPr>
          <p:cNvSpPr txBox="1">
            <a:spLocks/>
          </p:cNvSpPr>
          <p:nvPr/>
        </p:nvSpPr>
        <p:spPr>
          <a:xfrm>
            <a:off x="2378482" y="9126070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191189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5942488-9448-488A-98C1-FFC4AF41C317}"/>
              </a:ext>
            </a:extLst>
          </p:cNvPr>
          <p:cNvSpPr txBox="1">
            <a:spLocks/>
          </p:cNvSpPr>
          <p:nvPr/>
        </p:nvSpPr>
        <p:spPr>
          <a:xfrm>
            <a:off x="1032062" y="4747968"/>
            <a:ext cx="4793876" cy="2204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7D3036B-2C02-421E-87DE-174BF3EFF302}"/>
              </a:ext>
            </a:extLst>
          </p:cNvPr>
          <p:cNvSpPr txBox="1">
            <a:spLocks/>
          </p:cNvSpPr>
          <p:nvPr/>
        </p:nvSpPr>
        <p:spPr>
          <a:xfrm>
            <a:off x="2282708" y="8399928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97215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5942488-9448-488A-98C1-FFC4AF41C317}"/>
              </a:ext>
            </a:extLst>
          </p:cNvPr>
          <p:cNvSpPr txBox="1">
            <a:spLocks/>
          </p:cNvSpPr>
          <p:nvPr/>
        </p:nvSpPr>
        <p:spPr>
          <a:xfrm>
            <a:off x="107576" y="3850919"/>
            <a:ext cx="6602506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7D3036B-2C02-421E-87DE-174BF3EFF302}"/>
              </a:ext>
            </a:extLst>
          </p:cNvPr>
          <p:cNvSpPr txBox="1">
            <a:spLocks/>
          </p:cNvSpPr>
          <p:nvPr/>
        </p:nvSpPr>
        <p:spPr>
          <a:xfrm>
            <a:off x="2358312" y="8090646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118254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F25DFA7-D371-434C-87F2-CBA4D7F77EF4}"/>
              </a:ext>
            </a:extLst>
          </p:cNvPr>
          <p:cNvSpPr txBox="1">
            <a:spLocks/>
          </p:cNvSpPr>
          <p:nvPr/>
        </p:nvSpPr>
        <p:spPr>
          <a:xfrm>
            <a:off x="497541" y="3729317"/>
            <a:ext cx="5930153" cy="303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AB85E7-F9EC-464C-8D8E-38091ADF21AE}"/>
              </a:ext>
            </a:extLst>
          </p:cNvPr>
          <p:cNvSpPr txBox="1">
            <a:spLocks/>
          </p:cNvSpPr>
          <p:nvPr/>
        </p:nvSpPr>
        <p:spPr>
          <a:xfrm>
            <a:off x="2566740" y="5982783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411547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F25DFA7-D371-434C-87F2-CBA4D7F77EF4}"/>
              </a:ext>
            </a:extLst>
          </p:cNvPr>
          <p:cNvSpPr txBox="1">
            <a:spLocks/>
          </p:cNvSpPr>
          <p:nvPr/>
        </p:nvSpPr>
        <p:spPr>
          <a:xfrm>
            <a:off x="1358165" y="5248835"/>
            <a:ext cx="4141667" cy="303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AB85E7-F9EC-464C-8D8E-38091ADF21AE}"/>
              </a:ext>
            </a:extLst>
          </p:cNvPr>
          <p:cNvSpPr txBox="1">
            <a:spLocks/>
          </p:cNvSpPr>
          <p:nvPr/>
        </p:nvSpPr>
        <p:spPr>
          <a:xfrm>
            <a:off x="2526399" y="1864658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81953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5942488-9448-488A-98C1-FFC4AF41C317}"/>
              </a:ext>
            </a:extLst>
          </p:cNvPr>
          <p:cNvSpPr txBox="1">
            <a:spLocks/>
          </p:cNvSpPr>
          <p:nvPr/>
        </p:nvSpPr>
        <p:spPr>
          <a:xfrm>
            <a:off x="127747" y="4778766"/>
            <a:ext cx="6602506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7D3036B-2C02-421E-87DE-174BF3EFF302}"/>
              </a:ext>
            </a:extLst>
          </p:cNvPr>
          <p:cNvSpPr txBox="1">
            <a:spLocks/>
          </p:cNvSpPr>
          <p:nvPr/>
        </p:nvSpPr>
        <p:spPr>
          <a:xfrm>
            <a:off x="2358312" y="8090646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153105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F25DFA7-D371-434C-87F2-CBA4D7F77EF4}"/>
              </a:ext>
            </a:extLst>
          </p:cNvPr>
          <p:cNvSpPr txBox="1">
            <a:spLocks/>
          </p:cNvSpPr>
          <p:nvPr/>
        </p:nvSpPr>
        <p:spPr>
          <a:xfrm>
            <a:off x="820271" y="2949387"/>
            <a:ext cx="5230906" cy="303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AB85E7-F9EC-464C-8D8E-38091ADF21AE}"/>
              </a:ext>
            </a:extLst>
          </p:cNvPr>
          <p:cNvSpPr txBox="1">
            <a:spLocks/>
          </p:cNvSpPr>
          <p:nvPr/>
        </p:nvSpPr>
        <p:spPr>
          <a:xfrm>
            <a:off x="2385207" y="0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107365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5942488-9448-488A-98C1-FFC4AF41C317}"/>
              </a:ext>
            </a:extLst>
          </p:cNvPr>
          <p:cNvSpPr txBox="1">
            <a:spLocks/>
          </p:cNvSpPr>
          <p:nvPr/>
        </p:nvSpPr>
        <p:spPr>
          <a:xfrm>
            <a:off x="3133165" y="8073295"/>
            <a:ext cx="3724835" cy="1514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/>
              <a:t>Insira aqui o seu texto e altere a fonte, cor e tamanho.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7D3036B-2C02-421E-87DE-174BF3EFF302}"/>
              </a:ext>
            </a:extLst>
          </p:cNvPr>
          <p:cNvSpPr txBox="1">
            <a:spLocks/>
          </p:cNvSpPr>
          <p:nvPr/>
        </p:nvSpPr>
        <p:spPr>
          <a:xfrm>
            <a:off x="4886359" y="156881"/>
            <a:ext cx="1971641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4899C13F-965A-4A7A-A1C9-A062FE3F53C0}"/>
              </a:ext>
            </a:extLst>
          </p:cNvPr>
          <p:cNvSpPr txBox="1">
            <a:spLocks/>
          </p:cNvSpPr>
          <p:nvPr/>
        </p:nvSpPr>
        <p:spPr>
          <a:xfrm>
            <a:off x="1610285" y="4554648"/>
            <a:ext cx="3123079" cy="151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Insira aqui o seu texto e altere a fonte, cor e tamanho.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92F3777-ECEE-4424-BD9E-A3E8DE7053E9}"/>
              </a:ext>
            </a:extLst>
          </p:cNvPr>
          <p:cNvSpPr txBox="1">
            <a:spLocks/>
          </p:cNvSpPr>
          <p:nvPr/>
        </p:nvSpPr>
        <p:spPr>
          <a:xfrm>
            <a:off x="174812" y="7477432"/>
            <a:ext cx="2164976" cy="224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Insira aqui o seu texto e altere a fonte, cor e tamanho.</a:t>
            </a:r>
          </a:p>
        </p:txBody>
      </p:sp>
    </p:spTree>
    <p:extLst>
      <p:ext uri="{BB962C8B-B14F-4D97-AF65-F5344CB8AC3E}">
        <p14:creationId xmlns:p14="http://schemas.microsoft.com/office/powerpoint/2010/main" val="271117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F25DFA7-D371-434C-87F2-CBA4D7F77EF4}"/>
              </a:ext>
            </a:extLst>
          </p:cNvPr>
          <p:cNvSpPr txBox="1">
            <a:spLocks/>
          </p:cNvSpPr>
          <p:nvPr/>
        </p:nvSpPr>
        <p:spPr>
          <a:xfrm>
            <a:off x="820271" y="2545975"/>
            <a:ext cx="5230906" cy="303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AB85E7-F9EC-464C-8D8E-38091ADF21AE}"/>
              </a:ext>
            </a:extLst>
          </p:cNvPr>
          <p:cNvSpPr txBox="1">
            <a:spLocks/>
          </p:cNvSpPr>
          <p:nvPr/>
        </p:nvSpPr>
        <p:spPr>
          <a:xfrm>
            <a:off x="2385207" y="174811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166605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F25DFA7-D371-434C-87F2-CBA4D7F77EF4}"/>
              </a:ext>
            </a:extLst>
          </p:cNvPr>
          <p:cNvSpPr txBox="1">
            <a:spLocks/>
          </p:cNvSpPr>
          <p:nvPr/>
        </p:nvSpPr>
        <p:spPr>
          <a:xfrm>
            <a:off x="813547" y="6872604"/>
            <a:ext cx="5230906" cy="303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AB85E7-F9EC-464C-8D8E-38091ADF21AE}"/>
              </a:ext>
            </a:extLst>
          </p:cNvPr>
          <p:cNvSpPr txBox="1">
            <a:spLocks/>
          </p:cNvSpPr>
          <p:nvPr/>
        </p:nvSpPr>
        <p:spPr>
          <a:xfrm>
            <a:off x="4756966" y="9126070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136617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A95CA-D018-4D9C-8DA2-78B0535D35DA}"/>
              </a:ext>
            </a:extLst>
          </p:cNvPr>
          <p:cNvSpPr txBox="1">
            <a:spLocks/>
          </p:cNvSpPr>
          <p:nvPr/>
        </p:nvSpPr>
        <p:spPr>
          <a:xfrm>
            <a:off x="813547" y="6657451"/>
            <a:ext cx="5230906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6DF3B69-FB55-4D5A-9CAE-40F4394368E4}"/>
              </a:ext>
            </a:extLst>
          </p:cNvPr>
          <p:cNvSpPr txBox="1">
            <a:spLocks/>
          </p:cNvSpPr>
          <p:nvPr/>
        </p:nvSpPr>
        <p:spPr>
          <a:xfrm>
            <a:off x="4662837" y="1044387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241018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3445DB5-1F35-4658-834B-0EC268C92F1A}"/>
              </a:ext>
            </a:extLst>
          </p:cNvPr>
          <p:cNvSpPr txBox="1">
            <a:spLocks/>
          </p:cNvSpPr>
          <p:nvPr/>
        </p:nvSpPr>
        <p:spPr>
          <a:xfrm>
            <a:off x="813547" y="5998545"/>
            <a:ext cx="5230906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37B8AE30-31FF-43CD-BF7D-63AA177F9D4F}"/>
              </a:ext>
            </a:extLst>
          </p:cNvPr>
          <p:cNvSpPr txBox="1">
            <a:spLocks/>
          </p:cNvSpPr>
          <p:nvPr/>
        </p:nvSpPr>
        <p:spPr>
          <a:xfrm>
            <a:off x="1489331" y="398928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3327632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268</Words>
  <Application>Microsoft Office PowerPoint</Application>
  <PresentationFormat>Papel A4 (210 x 297 mm)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Paloma Almeida</dc:creator>
  <cp:lastModifiedBy>Paloma Almeida</cp:lastModifiedBy>
  <cp:revision>2</cp:revision>
  <dcterms:created xsi:type="dcterms:W3CDTF">2019-03-07T18:24:32Z</dcterms:created>
  <dcterms:modified xsi:type="dcterms:W3CDTF">2019-03-07T18:41:52Z</dcterms:modified>
</cp:coreProperties>
</file>