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59" r:id="rId3"/>
    <p:sldId id="261" r:id="rId4"/>
    <p:sldId id="262" r:id="rId5"/>
    <p:sldId id="256" r:id="rId6"/>
    <p:sldId id="257" r:id="rId7"/>
    <p:sldId id="266" r:id="rId8"/>
    <p:sldId id="267" r:id="rId9"/>
    <p:sldId id="258" r:id="rId10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D3FFAF-84E6-4118-9DE2-BCC5D075AFD1}" v="28" dt="2020-01-02T20:19:14.8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25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loma Almeida" userId="b2452fa19ebcd4f8" providerId="LiveId" clId="{DFBBB8A6-50F8-4266-963C-E98EF8A8E64E}"/>
    <pc:docChg chg="undo custSel delSld modSld modMainMaster">
      <pc:chgData name="Paloma Almeida" userId="b2452fa19ebcd4f8" providerId="LiveId" clId="{DFBBB8A6-50F8-4266-963C-E98EF8A8E64E}" dt="2020-01-02T20:19:28.305" v="88" actId="1076"/>
      <pc:docMkLst>
        <pc:docMk/>
      </pc:docMkLst>
      <pc:sldChg chg="modSp">
        <pc:chgData name="Paloma Almeida" userId="b2452fa19ebcd4f8" providerId="LiveId" clId="{DFBBB8A6-50F8-4266-963C-E98EF8A8E64E}" dt="2020-01-02T20:18:10.110" v="63" actId="1076"/>
        <pc:sldMkLst>
          <pc:docMk/>
          <pc:sldMk cId="1911893216" sldId="256"/>
        </pc:sldMkLst>
        <pc:spChg chg="mod">
          <ac:chgData name="Paloma Almeida" userId="b2452fa19ebcd4f8" providerId="LiveId" clId="{DFBBB8A6-50F8-4266-963C-E98EF8A8E64E}" dt="2020-01-02T20:18:10.110" v="63" actId="1076"/>
          <ac:spMkLst>
            <pc:docMk/>
            <pc:sldMk cId="1911893216" sldId="256"/>
            <ac:spMk id="4" creationId="{393BC473-3F2E-4EA8-8534-7B34049AE6E4}"/>
          </ac:spMkLst>
        </pc:spChg>
      </pc:sldChg>
      <pc:sldChg chg="modSp">
        <pc:chgData name="Paloma Almeida" userId="b2452fa19ebcd4f8" providerId="LiveId" clId="{DFBBB8A6-50F8-4266-963C-E98EF8A8E64E}" dt="2020-01-02T20:18:34.225" v="68" actId="1076"/>
        <pc:sldMkLst>
          <pc:docMk/>
          <pc:sldMk cId="819536649" sldId="257"/>
        </pc:sldMkLst>
        <pc:spChg chg="mod">
          <ac:chgData name="Paloma Almeida" userId="b2452fa19ebcd4f8" providerId="LiveId" clId="{DFBBB8A6-50F8-4266-963C-E98EF8A8E64E}" dt="2020-01-02T20:18:31.079" v="67" actId="1076"/>
          <ac:spMkLst>
            <pc:docMk/>
            <pc:sldMk cId="819536649" sldId="257"/>
            <ac:spMk id="4" creationId="{8F25DFA7-D371-434C-87F2-CBA4D7F77EF4}"/>
          </ac:spMkLst>
        </pc:spChg>
        <pc:spChg chg="mod">
          <ac:chgData name="Paloma Almeida" userId="b2452fa19ebcd4f8" providerId="LiveId" clId="{DFBBB8A6-50F8-4266-963C-E98EF8A8E64E}" dt="2020-01-02T20:18:34.225" v="68" actId="1076"/>
          <ac:spMkLst>
            <pc:docMk/>
            <pc:sldMk cId="819536649" sldId="257"/>
            <ac:spMk id="5" creationId="{BEAB85E7-F9EC-464C-8D8E-38091ADF21AE}"/>
          </ac:spMkLst>
        </pc:spChg>
      </pc:sldChg>
      <pc:sldChg chg="modSp">
        <pc:chgData name="Paloma Almeida" userId="b2452fa19ebcd4f8" providerId="LiveId" clId="{DFBBB8A6-50F8-4266-963C-E98EF8A8E64E}" dt="2020-01-02T20:19:28.305" v="88" actId="1076"/>
        <pc:sldMkLst>
          <pc:docMk/>
          <pc:sldMk cId="4115479091" sldId="258"/>
        </pc:sldMkLst>
        <pc:spChg chg="mod">
          <ac:chgData name="Paloma Almeida" userId="b2452fa19ebcd4f8" providerId="LiveId" clId="{DFBBB8A6-50F8-4266-963C-E98EF8A8E64E}" dt="2020-01-02T20:19:28.305" v="88" actId="1076"/>
          <ac:spMkLst>
            <pc:docMk/>
            <pc:sldMk cId="4115479091" sldId="258"/>
            <ac:spMk id="4" creationId="{8F25DFA7-D371-434C-87F2-CBA4D7F77EF4}"/>
          </ac:spMkLst>
        </pc:spChg>
        <pc:spChg chg="mod">
          <ac:chgData name="Paloma Almeida" userId="b2452fa19ebcd4f8" providerId="LiveId" clId="{DFBBB8A6-50F8-4266-963C-E98EF8A8E64E}" dt="2020-01-02T20:19:25.772" v="87" actId="1076"/>
          <ac:spMkLst>
            <pc:docMk/>
            <pc:sldMk cId="4115479091" sldId="258"/>
            <ac:spMk id="5" creationId="{BEAB85E7-F9EC-464C-8D8E-38091ADF21AE}"/>
          </ac:spMkLst>
        </pc:spChg>
      </pc:sldChg>
      <pc:sldChg chg="delSp modSp">
        <pc:chgData name="Paloma Almeida" userId="b2452fa19ebcd4f8" providerId="LiveId" clId="{DFBBB8A6-50F8-4266-963C-E98EF8A8E64E}" dt="2020-01-02T20:17:28.707" v="51" actId="1076"/>
        <pc:sldMkLst>
          <pc:docMk/>
          <pc:sldMk cId="1073656104" sldId="259"/>
        </pc:sldMkLst>
        <pc:spChg chg="mod">
          <ac:chgData name="Paloma Almeida" userId="b2452fa19ebcd4f8" providerId="LiveId" clId="{DFBBB8A6-50F8-4266-963C-E98EF8A8E64E}" dt="2020-01-02T20:17:28.707" v="51" actId="1076"/>
          <ac:spMkLst>
            <pc:docMk/>
            <pc:sldMk cId="1073656104" sldId="259"/>
            <ac:spMk id="4" creationId="{8F25DFA7-D371-434C-87F2-CBA4D7F77EF4}"/>
          </ac:spMkLst>
        </pc:spChg>
        <pc:spChg chg="mod">
          <ac:chgData name="Paloma Almeida" userId="b2452fa19ebcd4f8" providerId="LiveId" clId="{DFBBB8A6-50F8-4266-963C-E98EF8A8E64E}" dt="2020-01-02T20:17:22.161" v="48" actId="1076"/>
          <ac:spMkLst>
            <pc:docMk/>
            <pc:sldMk cId="1073656104" sldId="259"/>
            <ac:spMk id="5" creationId="{BEAB85E7-F9EC-464C-8D8E-38091ADF21AE}"/>
          </ac:spMkLst>
        </pc:spChg>
        <pc:spChg chg="del">
          <ac:chgData name="Paloma Almeida" userId="b2452fa19ebcd4f8" providerId="LiveId" clId="{DFBBB8A6-50F8-4266-963C-E98EF8A8E64E}" dt="2020-01-02T20:17:25.848" v="50" actId="478"/>
          <ac:spMkLst>
            <pc:docMk/>
            <pc:sldMk cId="1073656104" sldId="259"/>
            <ac:spMk id="6" creationId="{603D6995-E607-4A84-98DF-D0B39A0B9D45}"/>
          </ac:spMkLst>
        </pc:spChg>
        <pc:spChg chg="del">
          <ac:chgData name="Paloma Almeida" userId="b2452fa19ebcd4f8" providerId="LiveId" clId="{DFBBB8A6-50F8-4266-963C-E98EF8A8E64E}" dt="2020-01-02T20:17:24.514" v="49" actId="478"/>
          <ac:spMkLst>
            <pc:docMk/>
            <pc:sldMk cId="1073656104" sldId="259"/>
            <ac:spMk id="7" creationId="{F37733BB-E7A9-451F-A55D-C6CB7F40019F}"/>
          </ac:spMkLst>
        </pc:spChg>
      </pc:sldChg>
      <pc:sldChg chg="modSp">
        <pc:chgData name="Paloma Almeida" userId="b2452fa19ebcd4f8" providerId="LiveId" clId="{DFBBB8A6-50F8-4266-963C-E98EF8A8E64E}" dt="2020-01-02T20:17:45.368" v="56" actId="14100"/>
        <pc:sldMkLst>
          <pc:docMk/>
          <pc:sldMk cId="1366172496" sldId="261"/>
        </pc:sldMkLst>
        <pc:spChg chg="mod">
          <ac:chgData name="Paloma Almeida" userId="b2452fa19ebcd4f8" providerId="LiveId" clId="{DFBBB8A6-50F8-4266-963C-E98EF8A8E64E}" dt="2020-01-02T20:17:45.368" v="56" actId="14100"/>
          <ac:spMkLst>
            <pc:docMk/>
            <pc:sldMk cId="1366172496" sldId="261"/>
            <ac:spMk id="4" creationId="{8F25DFA7-D371-434C-87F2-CBA4D7F77EF4}"/>
          </ac:spMkLst>
        </pc:spChg>
        <pc:spChg chg="mod">
          <ac:chgData name="Paloma Almeida" userId="b2452fa19ebcd4f8" providerId="LiveId" clId="{DFBBB8A6-50F8-4266-963C-E98EF8A8E64E}" dt="2020-01-02T20:17:38.848" v="53" actId="207"/>
          <ac:spMkLst>
            <pc:docMk/>
            <pc:sldMk cId="1366172496" sldId="261"/>
            <ac:spMk id="5" creationId="{BEAB85E7-F9EC-464C-8D8E-38091ADF21AE}"/>
          </ac:spMkLst>
        </pc:spChg>
      </pc:sldChg>
      <pc:sldChg chg="modSp">
        <pc:chgData name="Paloma Almeida" userId="b2452fa19ebcd4f8" providerId="LiveId" clId="{DFBBB8A6-50F8-4266-963C-E98EF8A8E64E}" dt="2020-01-02T20:17:59.320" v="60" actId="1076"/>
        <pc:sldMkLst>
          <pc:docMk/>
          <pc:sldMk cId="2410187003" sldId="262"/>
        </pc:sldMkLst>
        <pc:spChg chg="mod">
          <ac:chgData name="Paloma Almeida" userId="b2452fa19ebcd4f8" providerId="LiveId" clId="{DFBBB8A6-50F8-4266-963C-E98EF8A8E64E}" dt="2020-01-02T20:17:52.910" v="57" actId="1076"/>
          <ac:spMkLst>
            <pc:docMk/>
            <pc:sldMk cId="2410187003" sldId="262"/>
            <ac:spMk id="3" creationId="{236A95CA-D018-4D9C-8DA2-78B0535D35DA}"/>
          </ac:spMkLst>
        </pc:spChg>
        <pc:spChg chg="mod">
          <ac:chgData name="Paloma Almeida" userId="b2452fa19ebcd4f8" providerId="LiveId" clId="{DFBBB8A6-50F8-4266-963C-E98EF8A8E64E}" dt="2020-01-02T20:17:59.320" v="60" actId="1076"/>
          <ac:spMkLst>
            <pc:docMk/>
            <pc:sldMk cId="2410187003" sldId="262"/>
            <ac:spMk id="4" creationId="{86DF3B69-FB55-4D5A-9CAE-40F4394368E4}"/>
          </ac:spMkLst>
        </pc:spChg>
      </pc:sldChg>
      <pc:sldChg chg="addSp modSp">
        <pc:chgData name="Paloma Almeida" userId="b2452fa19ebcd4f8" providerId="LiveId" clId="{DFBBB8A6-50F8-4266-963C-E98EF8A8E64E}" dt="2020-01-02T20:18:57.669" v="77" actId="1076"/>
        <pc:sldMkLst>
          <pc:docMk/>
          <pc:sldMk cId="1531051794" sldId="266"/>
        </pc:sldMkLst>
        <pc:spChg chg="add mod">
          <ac:chgData name="Paloma Almeida" userId="b2452fa19ebcd4f8" providerId="LiveId" clId="{DFBBB8A6-50F8-4266-963C-E98EF8A8E64E}" dt="2020-01-02T20:18:57.669" v="77" actId="1076"/>
          <ac:spMkLst>
            <pc:docMk/>
            <pc:sldMk cId="1531051794" sldId="266"/>
            <ac:spMk id="4" creationId="{7546B0D6-A3F0-422F-8E45-F6D0C1B0000B}"/>
          </ac:spMkLst>
        </pc:spChg>
        <pc:spChg chg="mod">
          <ac:chgData name="Paloma Almeida" userId="b2452fa19ebcd4f8" providerId="LiveId" clId="{DFBBB8A6-50F8-4266-963C-E98EF8A8E64E}" dt="2020-01-02T20:18:47.449" v="71" actId="1076"/>
          <ac:spMkLst>
            <pc:docMk/>
            <pc:sldMk cId="1531051794" sldId="266"/>
            <ac:spMk id="8" creationId="{D5942488-9448-488A-98C1-FFC4AF41C317}"/>
          </ac:spMkLst>
        </pc:spChg>
        <pc:spChg chg="mod">
          <ac:chgData name="Paloma Almeida" userId="b2452fa19ebcd4f8" providerId="LiveId" clId="{DFBBB8A6-50F8-4266-963C-E98EF8A8E64E}" dt="2020-01-02T20:18:45.706" v="70" actId="1076"/>
          <ac:spMkLst>
            <pc:docMk/>
            <pc:sldMk cId="1531051794" sldId="266"/>
            <ac:spMk id="9" creationId="{17D3036B-2C02-421E-87DE-174BF3EFF302}"/>
          </ac:spMkLst>
        </pc:spChg>
      </pc:sldChg>
      <pc:sldChg chg="modSp">
        <pc:chgData name="Paloma Almeida" userId="b2452fa19ebcd4f8" providerId="LiveId" clId="{DFBBB8A6-50F8-4266-963C-E98EF8A8E64E}" dt="2020-01-02T20:19:20.383" v="86" actId="1076"/>
        <pc:sldMkLst>
          <pc:docMk/>
          <pc:sldMk cId="2711173777" sldId="267"/>
        </pc:sldMkLst>
        <pc:spChg chg="mod">
          <ac:chgData name="Paloma Almeida" userId="b2452fa19ebcd4f8" providerId="LiveId" clId="{DFBBB8A6-50F8-4266-963C-E98EF8A8E64E}" dt="2020-01-02T20:19:17.940" v="85" actId="1076"/>
          <ac:spMkLst>
            <pc:docMk/>
            <pc:sldMk cId="2711173777" sldId="267"/>
            <ac:spMk id="9" creationId="{17D3036B-2C02-421E-87DE-174BF3EFF302}"/>
          </ac:spMkLst>
        </pc:spChg>
        <pc:spChg chg="mod">
          <ac:chgData name="Paloma Almeida" userId="b2452fa19ebcd4f8" providerId="LiveId" clId="{DFBBB8A6-50F8-4266-963C-E98EF8A8E64E}" dt="2020-01-02T20:19:20.383" v="86" actId="1076"/>
          <ac:spMkLst>
            <pc:docMk/>
            <pc:sldMk cId="2711173777" sldId="267"/>
            <ac:spMk id="10" creationId="{6442AEA8-6184-40E3-93CD-73B68F01F90D}"/>
          </ac:spMkLst>
        </pc:spChg>
      </pc:sldChg>
      <pc:sldChg chg="del">
        <pc:chgData name="Paloma Almeida" userId="b2452fa19ebcd4f8" providerId="LiveId" clId="{DFBBB8A6-50F8-4266-963C-E98EF8A8E64E}" dt="2020-01-02T20:19:06.176" v="79" actId="47"/>
        <pc:sldMkLst>
          <pc:docMk/>
          <pc:sldMk cId="307680236" sldId="268"/>
        </pc:sldMkLst>
      </pc:sldChg>
      <pc:sldChg chg="del">
        <pc:chgData name="Paloma Almeida" userId="b2452fa19ebcd4f8" providerId="LiveId" clId="{DFBBB8A6-50F8-4266-963C-E98EF8A8E64E}" dt="2020-01-02T20:19:05.651" v="78" actId="47"/>
        <pc:sldMkLst>
          <pc:docMk/>
          <pc:sldMk cId="3986516154" sldId="269"/>
        </pc:sldMkLst>
      </pc:sldChg>
      <pc:sldChg chg="del">
        <pc:chgData name="Paloma Almeida" userId="b2452fa19ebcd4f8" providerId="LiveId" clId="{DFBBB8A6-50F8-4266-963C-E98EF8A8E64E}" dt="2020-01-02T20:19:06.910" v="80" actId="47"/>
        <pc:sldMkLst>
          <pc:docMk/>
          <pc:sldMk cId="3051356994" sldId="270"/>
        </pc:sldMkLst>
      </pc:sldChg>
      <pc:sldChg chg="del">
        <pc:chgData name="Paloma Almeida" userId="b2452fa19ebcd4f8" providerId="LiveId" clId="{DFBBB8A6-50F8-4266-963C-E98EF8A8E64E}" dt="2020-01-02T20:19:08.078" v="81" actId="47"/>
        <pc:sldMkLst>
          <pc:docMk/>
          <pc:sldMk cId="2374777654" sldId="271"/>
        </pc:sldMkLst>
      </pc:sldChg>
      <pc:sldChg chg="del">
        <pc:chgData name="Paloma Almeida" userId="b2452fa19ebcd4f8" providerId="LiveId" clId="{DFBBB8A6-50F8-4266-963C-E98EF8A8E64E}" dt="2020-01-02T20:19:08.669" v="82" actId="47"/>
        <pc:sldMkLst>
          <pc:docMk/>
          <pc:sldMk cId="845963216" sldId="272"/>
        </pc:sldMkLst>
      </pc:sldChg>
      <pc:sldChg chg="del">
        <pc:chgData name="Paloma Almeida" userId="b2452fa19ebcd4f8" providerId="LiveId" clId="{DFBBB8A6-50F8-4266-963C-E98EF8A8E64E}" dt="2020-01-02T20:19:09.223" v="83" actId="47"/>
        <pc:sldMkLst>
          <pc:docMk/>
          <pc:sldMk cId="2416875896" sldId="273"/>
        </pc:sldMkLst>
      </pc:sldChg>
      <pc:sldChg chg="delSp modSp">
        <pc:chgData name="Paloma Almeida" userId="b2452fa19ebcd4f8" providerId="LiveId" clId="{DFBBB8A6-50F8-4266-963C-E98EF8A8E64E}" dt="2020-01-02T20:17:06.185" v="45" actId="1076"/>
        <pc:sldMkLst>
          <pc:docMk/>
          <pc:sldMk cId="2156555299" sldId="274"/>
        </pc:sldMkLst>
        <pc:spChg chg="mod">
          <ac:chgData name="Paloma Almeida" userId="b2452fa19ebcd4f8" providerId="LiveId" clId="{DFBBB8A6-50F8-4266-963C-E98EF8A8E64E}" dt="2020-01-02T20:17:06.185" v="45" actId="1076"/>
          <ac:spMkLst>
            <pc:docMk/>
            <pc:sldMk cId="2156555299" sldId="274"/>
            <ac:spMk id="4" creationId="{8F25DFA7-D371-434C-87F2-CBA4D7F77EF4}"/>
          </ac:spMkLst>
        </pc:spChg>
        <pc:spChg chg="mod">
          <ac:chgData name="Paloma Almeida" userId="b2452fa19ebcd4f8" providerId="LiveId" clId="{DFBBB8A6-50F8-4266-963C-E98EF8A8E64E}" dt="2020-01-02T20:16:51.077" v="41" actId="1076"/>
          <ac:spMkLst>
            <pc:docMk/>
            <pc:sldMk cId="2156555299" sldId="274"/>
            <ac:spMk id="5" creationId="{BEAB85E7-F9EC-464C-8D8E-38091ADF21AE}"/>
          </ac:spMkLst>
        </pc:spChg>
        <pc:spChg chg="del mod">
          <ac:chgData name="Paloma Almeida" userId="b2452fa19ebcd4f8" providerId="LiveId" clId="{DFBBB8A6-50F8-4266-963C-E98EF8A8E64E}" dt="2020-01-02T20:16:57.625" v="44" actId="478"/>
          <ac:spMkLst>
            <pc:docMk/>
            <pc:sldMk cId="2156555299" sldId="274"/>
            <ac:spMk id="7" creationId="{5094CD86-8F32-4E0B-A9C4-E3B0E292AC52}"/>
          </ac:spMkLst>
        </pc:spChg>
      </pc:sldChg>
      <pc:sldMasterChg chg="addSp delSp modSp modSldLayout">
        <pc:chgData name="Paloma Almeida" userId="b2452fa19ebcd4f8" providerId="LiveId" clId="{DFBBB8A6-50F8-4266-963C-E98EF8A8E64E}" dt="2020-01-02T20:16:26.782" v="40" actId="14100"/>
        <pc:sldMasterMkLst>
          <pc:docMk/>
          <pc:sldMasterMk cId="4237263963" sldId="2147483660"/>
        </pc:sldMasterMkLst>
        <pc:picChg chg="add del mod">
          <ac:chgData name="Paloma Almeida" userId="b2452fa19ebcd4f8" providerId="LiveId" clId="{DFBBB8A6-50F8-4266-963C-E98EF8A8E64E}" dt="2020-01-02T20:14:21.513" v="8"/>
          <ac:picMkLst>
            <pc:docMk/>
            <pc:sldMasterMk cId="4237263963" sldId="2147483660"/>
            <ac:picMk id="25" creationId="{0FFDF68A-F115-4685-AA68-F0C1B9BFDA8C}"/>
          </ac:picMkLst>
        </pc:picChg>
        <pc:sldLayoutChg chg="addSp modSp">
          <pc:chgData name="Paloma Almeida" userId="b2452fa19ebcd4f8" providerId="LiveId" clId="{DFBBB8A6-50F8-4266-963C-E98EF8A8E64E}" dt="2020-01-02T20:14:33.638" v="14" actId="14100"/>
          <pc:sldLayoutMkLst>
            <pc:docMk/>
            <pc:sldMasterMk cId="4237263963" sldId="2147483660"/>
            <pc:sldLayoutMk cId="3142585519" sldId="2147483663"/>
          </pc:sldLayoutMkLst>
          <pc:picChg chg="add mod">
            <ac:chgData name="Paloma Almeida" userId="b2452fa19ebcd4f8" providerId="LiveId" clId="{DFBBB8A6-50F8-4266-963C-E98EF8A8E64E}" dt="2020-01-02T20:14:33.638" v="14" actId="14100"/>
            <ac:picMkLst>
              <pc:docMk/>
              <pc:sldMasterMk cId="4237263963" sldId="2147483660"/>
              <pc:sldLayoutMk cId="3142585519" sldId="2147483663"/>
              <ac:picMk id="8" creationId="{E1927CEE-39CA-4C8C-A486-32B8F77C3BC2}"/>
            </ac:picMkLst>
          </pc:picChg>
        </pc:sldLayoutChg>
        <pc:sldLayoutChg chg="addSp modSp">
          <pc:chgData name="Paloma Almeida" userId="b2452fa19ebcd4f8" providerId="LiveId" clId="{DFBBB8A6-50F8-4266-963C-E98EF8A8E64E}" dt="2020-01-02T20:16:19.118" v="38" actId="14100"/>
          <pc:sldLayoutMkLst>
            <pc:docMk/>
            <pc:sldMasterMk cId="4237263963" sldId="2147483660"/>
            <pc:sldLayoutMk cId="3619939358" sldId="2147483665"/>
          </pc:sldLayoutMkLst>
          <pc:picChg chg="add mod">
            <ac:chgData name="Paloma Almeida" userId="b2452fa19ebcd4f8" providerId="LiveId" clId="{DFBBB8A6-50F8-4266-963C-E98EF8A8E64E}" dt="2020-01-02T20:16:19.118" v="38" actId="14100"/>
            <ac:picMkLst>
              <pc:docMk/>
              <pc:sldMasterMk cId="4237263963" sldId="2147483660"/>
              <pc:sldLayoutMk cId="3619939358" sldId="2147483665"/>
              <ac:picMk id="10" creationId="{8DDEB4EC-DCEB-41A7-8661-F31539C1D359}"/>
            </ac:picMkLst>
          </pc:picChg>
        </pc:sldLayoutChg>
        <pc:sldLayoutChg chg="addSp modSp">
          <pc:chgData name="Paloma Almeida" userId="b2452fa19ebcd4f8" providerId="LiveId" clId="{DFBBB8A6-50F8-4266-963C-E98EF8A8E64E}" dt="2020-01-02T20:14:53.902" v="22" actId="14100"/>
          <pc:sldLayoutMkLst>
            <pc:docMk/>
            <pc:sldMasterMk cId="4237263963" sldId="2147483660"/>
            <pc:sldLayoutMk cId="2293862148" sldId="2147483668"/>
          </pc:sldLayoutMkLst>
          <pc:picChg chg="add mod">
            <ac:chgData name="Paloma Almeida" userId="b2452fa19ebcd4f8" providerId="LiveId" clId="{DFBBB8A6-50F8-4266-963C-E98EF8A8E64E}" dt="2020-01-02T20:14:53.902" v="22" actId="14100"/>
            <ac:picMkLst>
              <pc:docMk/>
              <pc:sldMasterMk cId="4237263963" sldId="2147483660"/>
              <pc:sldLayoutMk cId="2293862148" sldId="2147483668"/>
              <ac:picMk id="9" creationId="{22510BB4-3A6C-4DDB-A078-44A8AF985FCC}"/>
            </ac:picMkLst>
          </pc:picChg>
        </pc:sldLayoutChg>
        <pc:sldLayoutChg chg="addSp">
          <pc:chgData name="Paloma Almeida" userId="b2452fa19ebcd4f8" providerId="LiveId" clId="{DFBBB8A6-50F8-4266-963C-E98EF8A8E64E}" dt="2020-01-02T20:15:30.762" v="28"/>
          <pc:sldLayoutMkLst>
            <pc:docMk/>
            <pc:sldMasterMk cId="4237263963" sldId="2147483660"/>
            <pc:sldLayoutMk cId="10647930" sldId="2147483669"/>
          </pc:sldLayoutMkLst>
          <pc:picChg chg="add">
            <ac:chgData name="Paloma Almeida" userId="b2452fa19ebcd4f8" providerId="LiveId" clId="{DFBBB8A6-50F8-4266-963C-E98EF8A8E64E}" dt="2020-01-02T20:15:30.762" v="28"/>
            <ac:picMkLst>
              <pc:docMk/>
              <pc:sldMasterMk cId="4237263963" sldId="2147483660"/>
              <pc:sldLayoutMk cId="10647930" sldId="2147483669"/>
              <ac:picMk id="9" creationId="{E5B18C03-E239-471F-9AC8-4E0B57A25CEB}"/>
            </ac:picMkLst>
          </pc:picChg>
        </pc:sldLayoutChg>
        <pc:sldLayoutChg chg="addSp modSp">
          <pc:chgData name="Paloma Almeida" userId="b2452fa19ebcd4f8" providerId="LiveId" clId="{DFBBB8A6-50F8-4266-963C-E98EF8A8E64E}" dt="2020-01-02T20:15:17.306" v="26" actId="14100"/>
          <pc:sldLayoutMkLst>
            <pc:docMk/>
            <pc:sldMasterMk cId="4237263963" sldId="2147483660"/>
            <pc:sldLayoutMk cId="3097936363" sldId="2147483672"/>
          </pc:sldLayoutMkLst>
          <pc:picChg chg="add mod">
            <ac:chgData name="Paloma Almeida" userId="b2452fa19ebcd4f8" providerId="LiveId" clId="{DFBBB8A6-50F8-4266-963C-E98EF8A8E64E}" dt="2020-01-02T20:15:17.306" v="26" actId="14100"/>
            <ac:picMkLst>
              <pc:docMk/>
              <pc:sldMasterMk cId="4237263963" sldId="2147483660"/>
              <pc:sldLayoutMk cId="3097936363" sldId="2147483672"/>
              <ac:picMk id="7" creationId="{D6F522F0-647D-4794-9EE2-F8F264E45E39}"/>
            </ac:picMkLst>
          </pc:picChg>
        </pc:sldLayoutChg>
        <pc:sldLayoutChg chg="addSp modSp">
          <pc:chgData name="Paloma Almeida" userId="b2452fa19ebcd4f8" providerId="LiveId" clId="{DFBBB8A6-50F8-4266-963C-E98EF8A8E64E}" dt="2020-01-02T20:16:00.594" v="34" actId="14100"/>
          <pc:sldLayoutMkLst>
            <pc:docMk/>
            <pc:sldMasterMk cId="4237263963" sldId="2147483660"/>
            <pc:sldLayoutMk cId="1487764354" sldId="2147483686"/>
          </pc:sldLayoutMkLst>
          <pc:picChg chg="add mod">
            <ac:chgData name="Paloma Almeida" userId="b2452fa19ebcd4f8" providerId="LiveId" clId="{DFBBB8A6-50F8-4266-963C-E98EF8A8E64E}" dt="2020-01-02T20:16:00.594" v="34" actId="14100"/>
            <ac:picMkLst>
              <pc:docMk/>
              <pc:sldMasterMk cId="4237263963" sldId="2147483660"/>
              <pc:sldLayoutMk cId="1487764354" sldId="2147483686"/>
              <ac:picMk id="7" creationId="{772B5CB4-1B08-4F11-A87C-C79AE906E23B}"/>
            </ac:picMkLst>
          </pc:picChg>
        </pc:sldLayoutChg>
        <pc:sldLayoutChg chg="addSp">
          <pc:chgData name="Paloma Almeida" userId="b2452fa19ebcd4f8" providerId="LiveId" clId="{DFBBB8A6-50F8-4266-963C-E98EF8A8E64E}" dt="2020-01-02T20:15:43.447" v="30"/>
          <pc:sldLayoutMkLst>
            <pc:docMk/>
            <pc:sldMasterMk cId="4237263963" sldId="2147483660"/>
            <pc:sldLayoutMk cId="2235136220" sldId="2147483687"/>
          </pc:sldLayoutMkLst>
          <pc:picChg chg="add">
            <ac:chgData name="Paloma Almeida" userId="b2452fa19ebcd4f8" providerId="LiveId" clId="{DFBBB8A6-50F8-4266-963C-E98EF8A8E64E}" dt="2020-01-02T20:15:43.447" v="30"/>
            <ac:picMkLst>
              <pc:docMk/>
              <pc:sldMasterMk cId="4237263963" sldId="2147483660"/>
              <pc:sldLayoutMk cId="2235136220" sldId="2147483687"/>
              <ac:picMk id="7" creationId="{36D53FD4-4F76-4C60-9343-25CD0BAC2EB4}"/>
            </ac:picMkLst>
          </pc:picChg>
        </pc:sldLayoutChg>
        <pc:sldLayoutChg chg="addSp modSp">
          <pc:chgData name="Paloma Almeida" userId="b2452fa19ebcd4f8" providerId="LiveId" clId="{DFBBB8A6-50F8-4266-963C-E98EF8A8E64E}" dt="2020-01-02T20:14:43.772" v="18" actId="14100"/>
          <pc:sldLayoutMkLst>
            <pc:docMk/>
            <pc:sldMasterMk cId="4237263963" sldId="2147483660"/>
            <pc:sldLayoutMk cId="993280803" sldId="2147483688"/>
          </pc:sldLayoutMkLst>
          <pc:picChg chg="add mod">
            <ac:chgData name="Paloma Almeida" userId="b2452fa19ebcd4f8" providerId="LiveId" clId="{DFBBB8A6-50F8-4266-963C-E98EF8A8E64E}" dt="2020-01-02T20:14:43.772" v="18" actId="14100"/>
            <ac:picMkLst>
              <pc:docMk/>
              <pc:sldMasterMk cId="4237263963" sldId="2147483660"/>
              <pc:sldLayoutMk cId="993280803" sldId="2147483688"/>
              <ac:picMk id="6" creationId="{71913F14-1C0B-49EC-986C-C76DE0D8E7C8}"/>
            </ac:picMkLst>
          </pc:picChg>
        </pc:sldLayoutChg>
        <pc:sldLayoutChg chg="addSp delSp modSp">
          <pc:chgData name="Paloma Almeida" userId="b2452fa19ebcd4f8" providerId="LiveId" clId="{DFBBB8A6-50F8-4266-963C-E98EF8A8E64E}" dt="2020-01-02T20:16:26.782" v="40" actId="14100"/>
          <pc:sldLayoutMkLst>
            <pc:docMk/>
            <pc:sldMasterMk cId="4237263963" sldId="2147483660"/>
            <pc:sldLayoutMk cId="791600260" sldId="2147483689"/>
          </pc:sldLayoutMkLst>
          <pc:picChg chg="mod">
            <ac:chgData name="Paloma Almeida" userId="b2452fa19ebcd4f8" providerId="LiveId" clId="{DFBBB8A6-50F8-4266-963C-E98EF8A8E64E}" dt="2020-01-02T20:16:26.782" v="40" actId="14100"/>
            <ac:picMkLst>
              <pc:docMk/>
              <pc:sldMasterMk cId="4237263963" sldId="2147483660"/>
              <pc:sldLayoutMk cId="791600260" sldId="2147483689"/>
              <ac:picMk id="8" creationId="{ED8C51CD-943D-444A-BFE1-99594176A735}"/>
            </ac:picMkLst>
          </pc:picChg>
          <pc:picChg chg="del">
            <ac:chgData name="Paloma Almeida" userId="b2452fa19ebcd4f8" providerId="LiveId" clId="{DFBBB8A6-50F8-4266-963C-E98EF8A8E64E}" dt="2020-01-02T20:16:07.572" v="35"/>
            <ac:picMkLst>
              <pc:docMk/>
              <pc:sldMasterMk cId="4237263963" sldId="2147483660"/>
              <pc:sldLayoutMk cId="791600260" sldId="2147483689"/>
              <ac:picMk id="10" creationId="{85B6266B-5E4E-4A8A-B68B-D9598A6290A0}"/>
            </ac:picMkLst>
          </pc:picChg>
          <pc:picChg chg="del">
            <ac:chgData name="Paloma Almeida" userId="b2452fa19ebcd4f8" providerId="LiveId" clId="{DFBBB8A6-50F8-4266-963C-E98EF8A8E64E}" dt="2020-01-02T20:15:49.564" v="31"/>
            <ac:picMkLst>
              <pc:docMk/>
              <pc:sldMasterMk cId="4237263963" sldId="2147483660"/>
              <pc:sldLayoutMk cId="791600260" sldId="2147483689"/>
              <ac:picMk id="13" creationId="{99B9EAF7-49E4-4EF5-A66B-23062B14B76A}"/>
            </ac:picMkLst>
          </pc:picChg>
          <pc:picChg chg="del">
            <ac:chgData name="Paloma Almeida" userId="b2452fa19ebcd4f8" providerId="LiveId" clId="{DFBBB8A6-50F8-4266-963C-E98EF8A8E64E}" dt="2020-01-02T20:15:37.641" v="29"/>
            <ac:picMkLst>
              <pc:docMk/>
              <pc:sldMasterMk cId="4237263963" sldId="2147483660"/>
              <pc:sldLayoutMk cId="791600260" sldId="2147483689"/>
              <ac:picMk id="15" creationId="{DBDDE9F7-B0CF-4E05-9766-D2456928FC43}"/>
            </ac:picMkLst>
          </pc:picChg>
          <pc:picChg chg="del">
            <ac:chgData name="Paloma Almeida" userId="b2452fa19ebcd4f8" providerId="LiveId" clId="{DFBBB8A6-50F8-4266-963C-E98EF8A8E64E}" dt="2020-01-02T20:15:26.850" v="27"/>
            <ac:picMkLst>
              <pc:docMk/>
              <pc:sldMasterMk cId="4237263963" sldId="2147483660"/>
              <pc:sldLayoutMk cId="791600260" sldId="2147483689"/>
              <ac:picMk id="17" creationId="{CE2450A4-2BFE-4EA8-8967-744DB24EE10D}"/>
            </ac:picMkLst>
          </pc:picChg>
          <pc:picChg chg="del">
            <ac:chgData name="Paloma Almeida" userId="b2452fa19ebcd4f8" providerId="LiveId" clId="{DFBBB8A6-50F8-4266-963C-E98EF8A8E64E}" dt="2020-01-02T20:15:00.141" v="23"/>
            <ac:picMkLst>
              <pc:docMk/>
              <pc:sldMasterMk cId="4237263963" sldId="2147483660"/>
              <pc:sldLayoutMk cId="791600260" sldId="2147483689"/>
              <ac:picMk id="19" creationId="{8A4212DB-DEA5-4563-8004-3A87EA9FF268}"/>
            </ac:picMkLst>
          </pc:picChg>
          <pc:picChg chg="del">
            <ac:chgData name="Paloma Almeida" userId="b2452fa19ebcd4f8" providerId="LiveId" clId="{DFBBB8A6-50F8-4266-963C-E98EF8A8E64E}" dt="2020-01-02T20:14:46.264" v="19"/>
            <ac:picMkLst>
              <pc:docMk/>
              <pc:sldMasterMk cId="4237263963" sldId="2147483660"/>
              <pc:sldLayoutMk cId="791600260" sldId="2147483689"/>
              <ac:picMk id="21" creationId="{5DB37756-1741-4A2A-AC88-22177A0E5F11}"/>
            </ac:picMkLst>
          </pc:picChg>
          <pc:picChg chg="add del">
            <ac:chgData name="Paloma Almeida" userId="b2452fa19ebcd4f8" providerId="LiveId" clId="{DFBBB8A6-50F8-4266-963C-E98EF8A8E64E}" dt="2020-01-02T20:14:36.501" v="15"/>
            <ac:picMkLst>
              <pc:docMk/>
              <pc:sldMasterMk cId="4237263963" sldId="2147483660"/>
              <pc:sldLayoutMk cId="791600260" sldId="2147483689"/>
              <ac:picMk id="23" creationId="{C110248D-F66B-434C-9DD6-F9546B17876F}"/>
            </ac:picMkLst>
          </pc:picChg>
          <pc:picChg chg="add del">
            <ac:chgData name="Paloma Almeida" userId="b2452fa19ebcd4f8" providerId="LiveId" clId="{DFBBB8A6-50F8-4266-963C-E98EF8A8E64E}" dt="2020-01-02T20:14:25.415" v="10"/>
            <ac:picMkLst>
              <pc:docMk/>
              <pc:sldMasterMk cId="4237263963" sldId="2147483660"/>
              <pc:sldLayoutMk cId="791600260" sldId="2147483689"/>
              <ac:picMk id="25" creationId="{90935EDF-4362-437A-9EC5-EA713F275700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Uma imagem contendo comida, flor, frutas&#10;&#10;Descrição gerada automaticamente">
            <a:extLst>
              <a:ext uri="{FF2B5EF4-FFF2-40B4-BE49-F238E27FC236}">
                <a16:creationId xmlns:a16="http://schemas.microsoft.com/office/drawing/2014/main" id="{ED8C51CD-943D-444A-BFE1-99594176A7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0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0774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965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9370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A923CAD-5841-4F56-9E5A-9DFA22A32C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87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797C769-A792-4A52-B0C0-17AAA678DA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43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806B-23D2-4077-A9CE-176A23DA0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652602C-B9F6-4739-9885-4514A8E7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7AF1361-3D7A-4062-B826-97A72965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270EE47-9A6E-42CB-B8C9-FDEC186C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59E6437-8F5C-433A-887D-E377EC912E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41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Uma imagem contendo luz, comida&#10;&#10;Descrição gerada automaticamente">
            <a:extLst>
              <a:ext uri="{FF2B5EF4-FFF2-40B4-BE49-F238E27FC236}">
                <a16:creationId xmlns:a16="http://schemas.microsoft.com/office/drawing/2014/main" id="{E1927CEE-39CA-4C8C-A486-32B8F77C3B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85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806B-23D2-4077-A9CE-176A23DA0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652602C-B9F6-4739-9885-4514A8E7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7AF1361-3D7A-4062-B826-97A72965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270EE47-9A6E-42CB-B8C9-FDEC186C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1913F14-1C0B-49EC-986C-C76DE0D8E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80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2510BB4-3A6C-4DDB-A078-44A8AF985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62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5B18C03-E239-471F-9AC8-4E0B57A25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0584"/>
            <a:ext cx="6858000" cy="970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806B-23D2-4077-A9CE-176A23DA0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652602C-B9F6-4739-9885-4514A8E7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7AF1361-3D7A-4062-B826-97A72965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270EE47-9A6E-42CB-B8C9-FDEC186C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6F522F0-647D-4794-9EE2-F8F264E45E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36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806B-23D2-4077-A9CE-176A23DA0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652602C-B9F6-4739-9885-4514A8E7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7AF1361-3D7A-4062-B826-97A72965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270EE47-9A6E-42CB-B8C9-FDEC186C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72B5CB4-1B08-4F11-A87C-C79AE906E2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64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E806B-23D2-4077-A9CE-176A23DA0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652602C-B9F6-4739-9885-4514A8E7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7AF1361-3D7A-4062-B826-97A72965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270EE47-9A6E-42CB-B8C9-FDEC186C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6D53FD4-4F76-4C60-9343-25CD0BAC2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36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DDEB4EC-DCEB-41A7-8661-F31539C1D3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39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E8C8B-E20A-45BF-A275-05A1FF8A04BF}" type="datetimeFigureOut">
              <a:rPr lang="pt-BR" smtClean="0"/>
              <a:t>02/01/2020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A9DCD-49EA-43CE-BD76-0B6BE078F7E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726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63" r:id="rId2"/>
    <p:sldLayoutId id="2147483688" r:id="rId3"/>
    <p:sldLayoutId id="2147483668" r:id="rId4"/>
    <p:sldLayoutId id="2147483669" r:id="rId5"/>
    <p:sldLayoutId id="2147483672" r:id="rId6"/>
    <p:sldLayoutId id="2147483686" r:id="rId7"/>
    <p:sldLayoutId id="2147483687" r:id="rId8"/>
    <p:sldLayoutId id="2147483665" r:id="rId9"/>
    <p:sldLayoutId id="2147483664" r:id="rId10"/>
    <p:sldLayoutId id="2147483666" r:id="rId11"/>
    <p:sldLayoutId id="2147483667" r:id="rId12"/>
    <p:sldLayoutId id="2147483662" r:id="rId13"/>
    <p:sldLayoutId id="2147483661" r:id="rId14"/>
    <p:sldLayoutId id="2147483685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F25DFA7-D371-434C-87F2-CBA4D7F77EF4}"/>
              </a:ext>
            </a:extLst>
          </p:cNvPr>
          <p:cNvSpPr txBox="1">
            <a:spLocks/>
          </p:cNvSpPr>
          <p:nvPr/>
        </p:nvSpPr>
        <p:spPr>
          <a:xfrm>
            <a:off x="0" y="2129116"/>
            <a:ext cx="6858000" cy="1246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/>
              <a:t>Insira aqui o seu texto e altere a fonte, cor e tamanho.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EAB85E7-F9EC-464C-8D8E-38091ADF21AE}"/>
              </a:ext>
            </a:extLst>
          </p:cNvPr>
          <p:cNvSpPr txBox="1">
            <a:spLocks/>
          </p:cNvSpPr>
          <p:nvPr/>
        </p:nvSpPr>
        <p:spPr>
          <a:xfrm>
            <a:off x="26070" y="9282953"/>
            <a:ext cx="1507717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1800" b="1" dirty="0"/>
              <a:t>Coloque aqui a sua Logo.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04257426-D7E1-4A55-9852-70ED79077C4A}"/>
              </a:ext>
            </a:extLst>
          </p:cNvPr>
          <p:cNvSpPr txBox="1">
            <a:spLocks/>
          </p:cNvSpPr>
          <p:nvPr/>
        </p:nvSpPr>
        <p:spPr>
          <a:xfrm>
            <a:off x="779929" y="905435"/>
            <a:ext cx="521746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/>
              <a:t>Insira aqui um texto.</a:t>
            </a:r>
          </a:p>
        </p:txBody>
      </p:sp>
    </p:spTree>
    <p:extLst>
      <p:ext uri="{BB962C8B-B14F-4D97-AF65-F5344CB8AC3E}">
        <p14:creationId xmlns:p14="http://schemas.microsoft.com/office/powerpoint/2010/main" val="2156555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F25DFA7-D371-434C-87F2-CBA4D7F77EF4}"/>
              </a:ext>
            </a:extLst>
          </p:cNvPr>
          <p:cNvSpPr txBox="1">
            <a:spLocks/>
          </p:cNvSpPr>
          <p:nvPr/>
        </p:nvSpPr>
        <p:spPr>
          <a:xfrm>
            <a:off x="0" y="3532094"/>
            <a:ext cx="6858000" cy="1550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>
                <a:solidFill>
                  <a:schemeClr val="bg1"/>
                </a:solidFill>
              </a:rPr>
              <a:t>Insira aqui o seu texto e altere a fonte, cor e tamanho.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EAB85E7-F9EC-464C-8D8E-38091ADF21AE}"/>
              </a:ext>
            </a:extLst>
          </p:cNvPr>
          <p:cNvSpPr txBox="1">
            <a:spLocks/>
          </p:cNvSpPr>
          <p:nvPr/>
        </p:nvSpPr>
        <p:spPr>
          <a:xfrm>
            <a:off x="3763530" y="1456765"/>
            <a:ext cx="2101034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</a:rPr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1073656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F25DFA7-D371-434C-87F2-CBA4D7F77EF4}"/>
              </a:ext>
            </a:extLst>
          </p:cNvPr>
          <p:cNvSpPr txBox="1">
            <a:spLocks/>
          </p:cNvSpPr>
          <p:nvPr/>
        </p:nvSpPr>
        <p:spPr>
          <a:xfrm>
            <a:off x="0" y="6522981"/>
            <a:ext cx="6858000" cy="3033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/>
              <a:t>Insira aqui o seu texto e altere a fonte, cor e tamanho.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EAB85E7-F9EC-464C-8D8E-38091ADF21AE}"/>
              </a:ext>
            </a:extLst>
          </p:cNvPr>
          <p:cNvSpPr txBox="1">
            <a:spLocks/>
          </p:cNvSpPr>
          <p:nvPr/>
        </p:nvSpPr>
        <p:spPr>
          <a:xfrm>
            <a:off x="4894730" y="103094"/>
            <a:ext cx="2101034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000" b="1" dirty="0"/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1366172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6A95CA-D018-4D9C-8DA2-78B0535D35DA}"/>
              </a:ext>
            </a:extLst>
          </p:cNvPr>
          <p:cNvSpPr txBox="1">
            <a:spLocks/>
          </p:cNvSpPr>
          <p:nvPr/>
        </p:nvSpPr>
        <p:spPr>
          <a:xfrm>
            <a:off x="0" y="364228"/>
            <a:ext cx="6858000" cy="220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>
                <a:solidFill>
                  <a:schemeClr val="bg1"/>
                </a:solidFill>
              </a:rPr>
              <a:t>Insira aqui o seu texto e altere a fonte, cor e tamanho.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6DF3B69-FB55-4D5A-9CAE-40F4394368E4}"/>
              </a:ext>
            </a:extLst>
          </p:cNvPr>
          <p:cNvSpPr txBox="1">
            <a:spLocks/>
          </p:cNvSpPr>
          <p:nvPr/>
        </p:nvSpPr>
        <p:spPr>
          <a:xfrm>
            <a:off x="4756966" y="9305365"/>
            <a:ext cx="2101034" cy="6006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</a:rPr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2410187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393BC473-3F2E-4EA8-8534-7B34049AE6E4}"/>
              </a:ext>
            </a:extLst>
          </p:cNvPr>
          <p:cNvSpPr txBox="1">
            <a:spLocks/>
          </p:cNvSpPr>
          <p:nvPr/>
        </p:nvSpPr>
        <p:spPr>
          <a:xfrm rot="21144068">
            <a:off x="144702" y="2608375"/>
            <a:ext cx="6568596" cy="3033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/>
              <a:t>Insira aqui o seu texto e altere a fonte, cor e tamanho.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33061ECD-AF1A-48DB-A47D-B7C1F6B6D8F6}"/>
              </a:ext>
            </a:extLst>
          </p:cNvPr>
          <p:cNvSpPr txBox="1">
            <a:spLocks/>
          </p:cNvSpPr>
          <p:nvPr/>
        </p:nvSpPr>
        <p:spPr>
          <a:xfrm>
            <a:off x="4756966" y="129987"/>
            <a:ext cx="2101034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chemeClr val="bg1"/>
                </a:solidFill>
              </a:rPr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1911893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F25DFA7-D371-434C-87F2-CBA4D7F77EF4}"/>
              </a:ext>
            </a:extLst>
          </p:cNvPr>
          <p:cNvSpPr txBox="1">
            <a:spLocks/>
          </p:cNvSpPr>
          <p:nvPr/>
        </p:nvSpPr>
        <p:spPr>
          <a:xfrm>
            <a:off x="73959" y="6391835"/>
            <a:ext cx="6710082" cy="3033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/>
              <a:t>Insira aqui o seu texto e altere a fonte, cor e tamanho.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EAB85E7-F9EC-464C-8D8E-38091ADF21AE}"/>
              </a:ext>
            </a:extLst>
          </p:cNvPr>
          <p:cNvSpPr txBox="1">
            <a:spLocks/>
          </p:cNvSpPr>
          <p:nvPr/>
        </p:nvSpPr>
        <p:spPr>
          <a:xfrm>
            <a:off x="2501153" y="5549152"/>
            <a:ext cx="1855694" cy="703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000" b="1" dirty="0"/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819536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D5942488-9448-488A-98C1-FFC4AF41C317}"/>
              </a:ext>
            </a:extLst>
          </p:cNvPr>
          <p:cNvSpPr txBox="1">
            <a:spLocks/>
          </p:cNvSpPr>
          <p:nvPr/>
        </p:nvSpPr>
        <p:spPr>
          <a:xfrm>
            <a:off x="255494" y="1174378"/>
            <a:ext cx="6602506" cy="220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/>
              <a:t>Insira aqui o seu texto e altere a fonte, cor e tamanho.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17D3036B-2C02-421E-87DE-174BF3EFF302}"/>
              </a:ext>
            </a:extLst>
          </p:cNvPr>
          <p:cNvSpPr txBox="1">
            <a:spLocks/>
          </p:cNvSpPr>
          <p:nvPr/>
        </p:nvSpPr>
        <p:spPr>
          <a:xfrm>
            <a:off x="255494" y="192742"/>
            <a:ext cx="1561505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1800" b="1" dirty="0"/>
              <a:t>Coloque aqui a sua Logo.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7546B0D6-A3F0-422F-8E45-F6D0C1B0000B}"/>
              </a:ext>
            </a:extLst>
          </p:cNvPr>
          <p:cNvSpPr txBox="1">
            <a:spLocks/>
          </p:cNvSpPr>
          <p:nvPr/>
        </p:nvSpPr>
        <p:spPr>
          <a:xfrm>
            <a:off x="127747" y="8377517"/>
            <a:ext cx="6602506" cy="1438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b="1" dirty="0"/>
              <a:t>Insira aqui o seu texto e altere a fonte, cor e tamanho.</a:t>
            </a:r>
          </a:p>
        </p:txBody>
      </p:sp>
    </p:spTree>
    <p:extLst>
      <p:ext uri="{BB962C8B-B14F-4D97-AF65-F5344CB8AC3E}">
        <p14:creationId xmlns:p14="http://schemas.microsoft.com/office/powerpoint/2010/main" val="1531051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17D3036B-2C02-421E-87DE-174BF3EFF302}"/>
              </a:ext>
            </a:extLst>
          </p:cNvPr>
          <p:cNvSpPr txBox="1">
            <a:spLocks/>
          </p:cNvSpPr>
          <p:nvPr/>
        </p:nvSpPr>
        <p:spPr>
          <a:xfrm>
            <a:off x="2443178" y="170328"/>
            <a:ext cx="1971641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/>
              <a:t>Coloque aqui a sua Logo.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6442AEA8-6184-40E3-93CD-73B68F01F90D}"/>
              </a:ext>
            </a:extLst>
          </p:cNvPr>
          <p:cNvSpPr txBox="1">
            <a:spLocks/>
          </p:cNvSpPr>
          <p:nvPr/>
        </p:nvSpPr>
        <p:spPr>
          <a:xfrm>
            <a:off x="127745" y="3850919"/>
            <a:ext cx="6602506" cy="220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/>
              <a:t>Insira aqui o seu texto e altere a fonte, cor e tamanho.</a:t>
            </a:r>
          </a:p>
        </p:txBody>
      </p:sp>
    </p:spTree>
    <p:extLst>
      <p:ext uri="{BB962C8B-B14F-4D97-AF65-F5344CB8AC3E}">
        <p14:creationId xmlns:p14="http://schemas.microsoft.com/office/powerpoint/2010/main" val="2711173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F25DFA7-D371-434C-87F2-CBA4D7F77EF4}"/>
              </a:ext>
            </a:extLst>
          </p:cNvPr>
          <p:cNvSpPr txBox="1">
            <a:spLocks/>
          </p:cNvSpPr>
          <p:nvPr/>
        </p:nvSpPr>
        <p:spPr>
          <a:xfrm>
            <a:off x="463923" y="6872604"/>
            <a:ext cx="5930153" cy="3033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None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445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6890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533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77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9222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50669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9114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7558" indent="0" algn="ctr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None/>
              <a:defRPr sz="12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/>
              <a:t>Insira aqui o seu texto e altere a fonte, cor e tamanho.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EAB85E7-F9EC-464C-8D8E-38091ADF21AE}"/>
              </a:ext>
            </a:extLst>
          </p:cNvPr>
          <p:cNvSpPr txBox="1">
            <a:spLocks/>
          </p:cNvSpPr>
          <p:nvPr/>
        </p:nvSpPr>
        <p:spPr>
          <a:xfrm>
            <a:off x="4756966" y="9126070"/>
            <a:ext cx="2101034" cy="77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9222" indent="-179222" algn="l" defTabSz="716890" rtl="0" eaLnBrk="1" latinLnBrk="0" hangingPunct="1">
              <a:lnSpc>
                <a:spcPct val="90000"/>
              </a:lnSpc>
              <a:spcBef>
                <a:spcPts val="784"/>
              </a:spcBef>
              <a:buFont typeface="Arial" panose="020B0604020202020204" pitchFamily="34" charset="0"/>
              <a:buChar char="•"/>
              <a:defRPr sz="2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766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8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611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5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4557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3002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144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989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88336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6781" indent="-179222" algn="l" defTabSz="716890" rtl="0" eaLnBrk="1" latinLnBrk="0" hangingPunct="1">
              <a:lnSpc>
                <a:spcPct val="90000"/>
              </a:lnSpc>
              <a:spcBef>
                <a:spcPts val="392"/>
              </a:spcBef>
              <a:buFont typeface="Arial" panose="020B0604020202020204" pitchFamily="34" charset="0"/>
              <a:buChar char="•"/>
              <a:defRPr sz="14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b="1" dirty="0"/>
              <a:t>Coloque aqui a sua Logo.</a:t>
            </a:r>
          </a:p>
        </p:txBody>
      </p:sp>
    </p:spTree>
    <p:extLst>
      <p:ext uri="{BB962C8B-B14F-4D97-AF65-F5344CB8AC3E}">
        <p14:creationId xmlns:p14="http://schemas.microsoft.com/office/powerpoint/2010/main" val="41154790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</TotalTime>
  <Words>199</Words>
  <Application>Microsoft Office PowerPoint</Application>
  <PresentationFormat>Papel A4 (210 x 297 mm)</PresentationFormat>
  <Paragraphs>20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Paloma Almeida</dc:creator>
  <cp:lastModifiedBy>Paloma Almeida</cp:lastModifiedBy>
  <cp:revision>3</cp:revision>
  <dcterms:created xsi:type="dcterms:W3CDTF">2019-03-07T18:24:32Z</dcterms:created>
  <dcterms:modified xsi:type="dcterms:W3CDTF">2020-01-02T20:19:33Z</dcterms:modified>
</cp:coreProperties>
</file>