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9" r:id="rId3"/>
    <p:sldId id="261" r:id="rId4"/>
    <p:sldId id="262" r:id="rId5"/>
    <p:sldId id="256" r:id="rId6"/>
    <p:sldId id="257" r:id="rId7"/>
    <p:sldId id="266" r:id="rId8"/>
    <p:sldId id="269" r:id="rId9"/>
    <p:sldId id="268" r:id="rId10"/>
    <p:sldId id="270" r:id="rId11"/>
    <p:sldId id="271" r:id="rId12"/>
    <p:sldId id="272" r:id="rId13"/>
    <p:sldId id="273" r:id="rId14"/>
    <p:sldId id="267" r:id="rId15"/>
    <p:sldId id="258" r:id="rId1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0AFDA6-96AF-4422-8480-00831054B3D5}" v="39" dt="2020-01-02T21:13:06.4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25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loma Almeida" userId="b2452fa19ebcd4f8" providerId="LiveId" clId="{677B6939-5D77-4317-932B-DCA15E29D71D}"/>
    <pc:docChg chg="custSel modSld modMainMaster">
      <pc:chgData name="Paloma Almeida" userId="b2452fa19ebcd4f8" providerId="LiveId" clId="{677B6939-5D77-4317-932B-DCA15E29D71D}" dt="2020-01-02T21:13:19.246" v="169" actId="1076"/>
      <pc:docMkLst>
        <pc:docMk/>
      </pc:docMkLst>
      <pc:sldChg chg="addSp modSp">
        <pc:chgData name="Paloma Almeida" userId="b2452fa19ebcd4f8" providerId="LiveId" clId="{677B6939-5D77-4317-932B-DCA15E29D71D}" dt="2020-01-02T21:09:45.266" v="89" actId="1076"/>
        <pc:sldMkLst>
          <pc:docMk/>
          <pc:sldMk cId="1911893216" sldId="256"/>
        </pc:sldMkLst>
        <pc:spChg chg="mod">
          <ac:chgData name="Paloma Almeida" userId="b2452fa19ebcd4f8" providerId="LiveId" clId="{677B6939-5D77-4317-932B-DCA15E29D71D}" dt="2020-01-02T21:09:25.508" v="81" actId="14100"/>
          <ac:spMkLst>
            <pc:docMk/>
            <pc:sldMk cId="1911893216" sldId="256"/>
            <ac:spMk id="4" creationId="{393BC473-3F2E-4EA8-8534-7B34049AE6E4}"/>
          </ac:spMkLst>
        </pc:spChg>
        <pc:spChg chg="add mod">
          <ac:chgData name="Paloma Almeida" userId="b2452fa19ebcd4f8" providerId="LiveId" clId="{677B6939-5D77-4317-932B-DCA15E29D71D}" dt="2020-01-02T21:09:40.574" v="87" actId="1076"/>
          <ac:spMkLst>
            <pc:docMk/>
            <pc:sldMk cId="1911893216" sldId="256"/>
            <ac:spMk id="6" creationId="{680F5B67-DABF-4D8F-9D75-721A3F2FF17F}"/>
          </ac:spMkLst>
        </pc:spChg>
        <pc:spChg chg="add mod">
          <ac:chgData name="Paloma Almeida" userId="b2452fa19ebcd4f8" providerId="LiveId" clId="{677B6939-5D77-4317-932B-DCA15E29D71D}" dt="2020-01-02T21:09:45.266" v="89" actId="1076"/>
          <ac:spMkLst>
            <pc:docMk/>
            <pc:sldMk cId="1911893216" sldId="256"/>
            <ac:spMk id="7" creationId="{5636BE8B-ADBF-44A0-9050-4F66D986D8B5}"/>
          </ac:spMkLst>
        </pc:spChg>
      </pc:sldChg>
      <pc:sldChg chg="modSp">
        <pc:chgData name="Paloma Almeida" userId="b2452fa19ebcd4f8" providerId="LiveId" clId="{677B6939-5D77-4317-932B-DCA15E29D71D}" dt="2020-01-02T21:10:11.176" v="95" actId="1076"/>
        <pc:sldMkLst>
          <pc:docMk/>
          <pc:sldMk cId="819536649" sldId="257"/>
        </pc:sldMkLst>
        <pc:spChg chg="mod">
          <ac:chgData name="Paloma Almeida" userId="b2452fa19ebcd4f8" providerId="LiveId" clId="{677B6939-5D77-4317-932B-DCA15E29D71D}" dt="2020-01-02T21:10:11.176" v="95" actId="1076"/>
          <ac:spMkLst>
            <pc:docMk/>
            <pc:sldMk cId="819536649" sldId="257"/>
            <ac:spMk id="4" creationId="{8F25DFA7-D371-434C-87F2-CBA4D7F77EF4}"/>
          </ac:spMkLst>
        </pc:spChg>
        <pc:spChg chg="mod">
          <ac:chgData name="Paloma Almeida" userId="b2452fa19ebcd4f8" providerId="LiveId" clId="{677B6939-5D77-4317-932B-DCA15E29D71D}" dt="2020-01-02T21:10:07.987" v="94" actId="207"/>
          <ac:spMkLst>
            <pc:docMk/>
            <pc:sldMk cId="819536649" sldId="257"/>
            <ac:spMk id="5" creationId="{BEAB85E7-F9EC-464C-8D8E-38091ADF21AE}"/>
          </ac:spMkLst>
        </pc:spChg>
      </pc:sldChg>
      <pc:sldChg chg="addSp modSp">
        <pc:chgData name="Paloma Almeida" userId="b2452fa19ebcd4f8" providerId="LiveId" clId="{677B6939-5D77-4317-932B-DCA15E29D71D}" dt="2020-01-02T21:13:19.246" v="169" actId="1076"/>
        <pc:sldMkLst>
          <pc:docMk/>
          <pc:sldMk cId="4115479091" sldId="258"/>
        </pc:sldMkLst>
        <pc:spChg chg="mod">
          <ac:chgData name="Paloma Almeida" userId="b2452fa19ebcd4f8" providerId="LiveId" clId="{677B6939-5D77-4317-932B-DCA15E29D71D}" dt="2020-01-02T21:13:04.138" v="157" actId="1037"/>
          <ac:spMkLst>
            <pc:docMk/>
            <pc:sldMk cId="4115479091" sldId="258"/>
            <ac:spMk id="4" creationId="{8F25DFA7-D371-434C-87F2-CBA4D7F77EF4}"/>
          </ac:spMkLst>
        </pc:spChg>
        <pc:spChg chg="mod">
          <ac:chgData name="Paloma Almeida" userId="b2452fa19ebcd4f8" providerId="LiveId" clId="{677B6939-5D77-4317-932B-DCA15E29D71D}" dt="2020-01-02T21:12:56.564" v="154" actId="1076"/>
          <ac:spMkLst>
            <pc:docMk/>
            <pc:sldMk cId="4115479091" sldId="258"/>
            <ac:spMk id="5" creationId="{BEAB85E7-F9EC-464C-8D8E-38091ADF21AE}"/>
          </ac:spMkLst>
        </pc:spChg>
        <pc:spChg chg="add mod">
          <ac:chgData name="Paloma Almeida" userId="b2452fa19ebcd4f8" providerId="LiveId" clId="{677B6939-5D77-4317-932B-DCA15E29D71D}" dt="2020-01-02T21:13:19.246" v="169" actId="1076"/>
          <ac:spMkLst>
            <pc:docMk/>
            <pc:sldMk cId="4115479091" sldId="258"/>
            <ac:spMk id="6" creationId="{23EE2E45-E205-4A34-B080-30FC79428429}"/>
          </ac:spMkLst>
        </pc:spChg>
      </pc:sldChg>
      <pc:sldChg chg="delSp modSp">
        <pc:chgData name="Paloma Almeida" userId="b2452fa19ebcd4f8" providerId="LiveId" clId="{677B6939-5D77-4317-932B-DCA15E29D71D}" dt="2020-01-02T21:08:26.535" v="67" actId="1076"/>
        <pc:sldMkLst>
          <pc:docMk/>
          <pc:sldMk cId="1073656104" sldId="259"/>
        </pc:sldMkLst>
        <pc:spChg chg="del">
          <ac:chgData name="Paloma Almeida" userId="b2452fa19ebcd4f8" providerId="LiveId" clId="{677B6939-5D77-4317-932B-DCA15E29D71D}" dt="2020-01-02T21:08:19.342" v="66" actId="478"/>
          <ac:spMkLst>
            <pc:docMk/>
            <pc:sldMk cId="1073656104" sldId="259"/>
            <ac:spMk id="4" creationId="{8F25DFA7-D371-434C-87F2-CBA4D7F77EF4}"/>
          </ac:spMkLst>
        </pc:spChg>
        <pc:spChg chg="mod">
          <ac:chgData name="Paloma Almeida" userId="b2452fa19ebcd4f8" providerId="LiveId" clId="{677B6939-5D77-4317-932B-DCA15E29D71D}" dt="2020-01-02T21:08:14.174" v="64" actId="1076"/>
          <ac:spMkLst>
            <pc:docMk/>
            <pc:sldMk cId="1073656104" sldId="259"/>
            <ac:spMk id="5" creationId="{BEAB85E7-F9EC-464C-8D8E-38091ADF21AE}"/>
          </ac:spMkLst>
        </pc:spChg>
        <pc:spChg chg="mod">
          <ac:chgData name="Paloma Almeida" userId="b2452fa19ebcd4f8" providerId="LiveId" clId="{677B6939-5D77-4317-932B-DCA15E29D71D}" dt="2020-01-02T21:08:17.589" v="65" actId="1076"/>
          <ac:spMkLst>
            <pc:docMk/>
            <pc:sldMk cId="1073656104" sldId="259"/>
            <ac:spMk id="6" creationId="{603D6995-E607-4A84-98DF-D0B39A0B9D45}"/>
          </ac:spMkLst>
        </pc:spChg>
        <pc:spChg chg="mod">
          <ac:chgData name="Paloma Almeida" userId="b2452fa19ebcd4f8" providerId="LiveId" clId="{677B6939-5D77-4317-932B-DCA15E29D71D}" dt="2020-01-02T21:08:26.535" v="67" actId="1076"/>
          <ac:spMkLst>
            <pc:docMk/>
            <pc:sldMk cId="1073656104" sldId="259"/>
            <ac:spMk id="7" creationId="{F37733BB-E7A9-451F-A55D-C6CB7F40019F}"/>
          </ac:spMkLst>
        </pc:spChg>
      </pc:sldChg>
      <pc:sldChg chg="modSp">
        <pc:chgData name="Paloma Almeida" userId="b2452fa19ebcd4f8" providerId="LiveId" clId="{677B6939-5D77-4317-932B-DCA15E29D71D}" dt="2020-01-02T21:08:39.186" v="69" actId="1076"/>
        <pc:sldMkLst>
          <pc:docMk/>
          <pc:sldMk cId="1366172496" sldId="261"/>
        </pc:sldMkLst>
        <pc:spChg chg="mod">
          <ac:chgData name="Paloma Almeida" userId="b2452fa19ebcd4f8" providerId="LiveId" clId="{677B6939-5D77-4317-932B-DCA15E29D71D}" dt="2020-01-02T21:08:33.106" v="68" actId="1076"/>
          <ac:spMkLst>
            <pc:docMk/>
            <pc:sldMk cId="1366172496" sldId="261"/>
            <ac:spMk id="4" creationId="{8F25DFA7-D371-434C-87F2-CBA4D7F77EF4}"/>
          </ac:spMkLst>
        </pc:spChg>
        <pc:spChg chg="mod">
          <ac:chgData name="Paloma Almeida" userId="b2452fa19ebcd4f8" providerId="LiveId" clId="{677B6939-5D77-4317-932B-DCA15E29D71D}" dt="2020-01-02T21:08:39.186" v="69" actId="1076"/>
          <ac:spMkLst>
            <pc:docMk/>
            <pc:sldMk cId="1366172496" sldId="261"/>
            <ac:spMk id="5" creationId="{BEAB85E7-F9EC-464C-8D8E-38091ADF21AE}"/>
          </ac:spMkLst>
        </pc:spChg>
      </pc:sldChg>
      <pc:sldChg chg="modSp">
        <pc:chgData name="Paloma Almeida" userId="b2452fa19ebcd4f8" providerId="LiveId" clId="{677B6939-5D77-4317-932B-DCA15E29D71D}" dt="2020-01-02T21:08:52.090" v="71" actId="1076"/>
        <pc:sldMkLst>
          <pc:docMk/>
          <pc:sldMk cId="2410187003" sldId="262"/>
        </pc:sldMkLst>
        <pc:spChg chg="mod">
          <ac:chgData name="Paloma Almeida" userId="b2452fa19ebcd4f8" providerId="LiveId" clId="{677B6939-5D77-4317-932B-DCA15E29D71D}" dt="2020-01-02T21:08:44.623" v="70" actId="1076"/>
          <ac:spMkLst>
            <pc:docMk/>
            <pc:sldMk cId="2410187003" sldId="262"/>
            <ac:spMk id="3" creationId="{236A95CA-D018-4D9C-8DA2-78B0535D35DA}"/>
          </ac:spMkLst>
        </pc:spChg>
        <pc:spChg chg="mod">
          <ac:chgData name="Paloma Almeida" userId="b2452fa19ebcd4f8" providerId="LiveId" clId="{677B6939-5D77-4317-932B-DCA15E29D71D}" dt="2020-01-02T21:08:52.090" v="71" actId="1076"/>
          <ac:spMkLst>
            <pc:docMk/>
            <pc:sldMk cId="2410187003" sldId="262"/>
            <ac:spMk id="4" creationId="{86DF3B69-FB55-4D5A-9CAE-40F4394368E4}"/>
          </ac:spMkLst>
        </pc:spChg>
      </pc:sldChg>
      <pc:sldChg chg="addSp modSp">
        <pc:chgData name="Paloma Almeida" userId="b2452fa19ebcd4f8" providerId="LiveId" clId="{677B6939-5D77-4317-932B-DCA15E29D71D}" dt="2020-01-02T21:10:44.038" v="108" actId="1076"/>
        <pc:sldMkLst>
          <pc:docMk/>
          <pc:sldMk cId="1531051794" sldId="266"/>
        </pc:sldMkLst>
        <pc:spChg chg="add mod">
          <ac:chgData name="Paloma Almeida" userId="b2452fa19ebcd4f8" providerId="LiveId" clId="{677B6939-5D77-4317-932B-DCA15E29D71D}" dt="2020-01-02T21:10:40.017" v="107" actId="1076"/>
          <ac:spMkLst>
            <pc:docMk/>
            <pc:sldMk cId="1531051794" sldId="266"/>
            <ac:spMk id="4" creationId="{B9BE222B-1117-4524-9679-17A8BB91D4B2}"/>
          </ac:spMkLst>
        </pc:spChg>
        <pc:spChg chg="mod">
          <ac:chgData name="Paloma Almeida" userId="b2452fa19ebcd4f8" providerId="LiveId" clId="{677B6939-5D77-4317-932B-DCA15E29D71D}" dt="2020-01-02T21:10:31.898" v="105" actId="404"/>
          <ac:spMkLst>
            <pc:docMk/>
            <pc:sldMk cId="1531051794" sldId="266"/>
            <ac:spMk id="8" creationId="{D5942488-9448-488A-98C1-FFC4AF41C317}"/>
          </ac:spMkLst>
        </pc:spChg>
        <pc:spChg chg="mod">
          <ac:chgData name="Paloma Almeida" userId="b2452fa19ebcd4f8" providerId="LiveId" clId="{677B6939-5D77-4317-932B-DCA15E29D71D}" dt="2020-01-02T21:10:44.038" v="108" actId="1076"/>
          <ac:spMkLst>
            <pc:docMk/>
            <pc:sldMk cId="1531051794" sldId="266"/>
            <ac:spMk id="9" creationId="{17D3036B-2C02-421E-87DE-174BF3EFF302}"/>
          </ac:spMkLst>
        </pc:spChg>
      </pc:sldChg>
      <pc:sldChg chg="modSp">
        <pc:chgData name="Paloma Almeida" userId="b2452fa19ebcd4f8" providerId="LiveId" clId="{677B6939-5D77-4317-932B-DCA15E29D71D}" dt="2020-01-02T21:12:35.822" v="144" actId="1076"/>
        <pc:sldMkLst>
          <pc:docMk/>
          <pc:sldMk cId="2711173777" sldId="267"/>
        </pc:sldMkLst>
        <pc:spChg chg="mod">
          <ac:chgData name="Paloma Almeida" userId="b2452fa19ebcd4f8" providerId="LiveId" clId="{677B6939-5D77-4317-932B-DCA15E29D71D}" dt="2020-01-02T21:12:30.787" v="143" actId="1076"/>
          <ac:spMkLst>
            <pc:docMk/>
            <pc:sldMk cId="2711173777" sldId="267"/>
            <ac:spMk id="9" creationId="{17D3036B-2C02-421E-87DE-174BF3EFF302}"/>
          </ac:spMkLst>
        </pc:spChg>
        <pc:spChg chg="mod">
          <ac:chgData name="Paloma Almeida" userId="b2452fa19ebcd4f8" providerId="LiveId" clId="{677B6939-5D77-4317-932B-DCA15E29D71D}" dt="2020-01-02T21:12:35.822" v="144" actId="1076"/>
          <ac:spMkLst>
            <pc:docMk/>
            <pc:sldMk cId="2711173777" sldId="267"/>
            <ac:spMk id="10" creationId="{6442AEA8-6184-40E3-93CD-73B68F01F90D}"/>
          </ac:spMkLst>
        </pc:spChg>
      </pc:sldChg>
      <pc:sldChg chg="modSp">
        <pc:chgData name="Paloma Almeida" userId="b2452fa19ebcd4f8" providerId="LiveId" clId="{677B6939-5D77-4317-932B-DCA15E29D71D}" dt="2020-01-02T21:11:26.394" v="124" actId="1076"/>
        <pc:sldMkLst>
          <pc:docMk/>
          <pc:sldMk cId="307680236" sldId="268"/>
        </pc:sldMkLst>
        <pc:spChg chg="mod">
          <ac:chgData name="Paloma Almeida" userId="b2452fa19ebcd4f8" providerId="LiveId" clId="{677B6939-5D77-4317-932B-DCA15E29D71D}" dt="2020-01-02T21:11:19.177" v="122" actId="14100"/>
          <ac:spMkLst>
            <pc:docMk/>
            <pc:sldMk cId="307680236" sldId="268"/>
            <ac:spMk id="10" creationId="{579106E6-E2BD-4844-B539-7A1855E5EDEC}"/>
          </ac:spMkLst>
        </pc:spChg>
        <pc:spChg chg="mod">
          <ac:chgData name="Paloma Almeida" userId="b2452fa19ebcd4f8" providerId="LiveId" clId="{677B6939-5D77-4317-932B-DCA15E29D71D}" dt="2020-01-02T21:11:26.394" v="124" actId="1076"/>
          <ac:spMkLst>
            <pc:docMk/>
            <pc:sldMk cId="307680236" sldId="268"/>
            <ac:spMk id="11" creationId="{BF634116-B2F7-483A-8628-233817FF010E}"/>
          </ac:spMkLst>
        </pc:spChg>
      </pc:sldChg>
      <pc:sldChg chg="modSp">
        <pc:chgData name="Paloma Almeida" userId="b2452fa19ebcd4f8" providerId="LiveId" clId="{677B6939-5D77-4317-932B-DCA15E29D71D}" dt="2020-01-02T21:11:08.626" v="118" actId="207"/>
        <pc:sldMkLst>
          <pc:docMk/>
          <pc:sldMk cId="3986516154" sldId="269"/>
        </pc:sldMkLst>
        <pc:spChg chg="mod">
          <ac:chgData name="Paloma Almeida" userId="b2452fa19ebcd4f8" providerId="LiveId" clId="{677B6939-5D77-4317-932B-DCA15E29D71D}" dt="2020-01-02T21:11:06.490" v="117" actId="1076"/>
          <ac:spMkLst>
            <pc:docMk/>
            <pc:sldMk cId="3986516154" sldId="269"/>
            <ac:spMk id="6" creationId="{5240263D-46F3-4B14-AE91-DE3E2770D7F5}"/>
          </ac:spMkLst>
        </pc:spChg>
        <pc:spChg chg="mod">
          <ac:chgData name="Paloma Almeida" userId="b2452fa19ebcd4f8" providerId="LiveId" clId="{677B6939-5D77-4317-932B-DCA15E29D71D}" dt="2020-01-02T21:11:08.626" v="118" actId="207"/>
          <ac:spMkLst>
            <pc:docMk/>
            <pc:sldMk cId="3986516154" sldId="269"/>
            <ac:spMk id="7" creationId="{63925152-B519-4BED-98A3-8DA3DC0836F1}"/>
          </ac:spMkLst>
        </pc:spChg>
      </pc:sldChg>
      <pc:sldChg chg="modSp">
        <pc:chgData name="Paloma Almeida" userId="b2452fa19ebcd4f8" providerId="LiveId" clId="{677B6939-5D77-4317-932B-DCA15E29D71D}" dt="2020-01-02T21:11:34.941" v="126" actId="1076"/>
        <pc:sldMkLst>
          <pc:docMk/>
          <pc:sldMk cId="3051356994" sldId="270"/>
        </pc:sldMkLst>
        <pc:spChg chg="mod">
          <ac:chgData name="Paloma Almeida" userId="b2452fa19ebcd4f8" providerId="LiveId" clId="{677B6939-5D77-4317-932B-DCA15E29D71D}" dt="2020-01-02T21:11:32.482" v="125" actId="1076"/>
          <ac:spMkLst>
            <pc:docMk/>
            <pc:sldMk cId="3051356994" sldId="270"/>
            <ac:spMk id="3" creationId="{71D151B9-6203-45CC-BF4C-F73F534A0AC4}"/>
          </ac:spMkLst>
        </pc:spChg>
        <pc:spChg chg="mod">
          <ac:chgData name="Paloma Almeida" userId="b2452fa19ebcd4f8" providerId="LiveId" clId="{677B6939-5D77-4317-932B-DCA15E29D71D}" dt="2020-01-02T21:11:34.941" v="126" actId="1076"/>
          <ac:spMkLst>
            <pc:docMk/>
            <pc:sldMk cId="3051356994" sldId="270"/>
            <ac:spMk id="4" creationId="{344D57F2-5749-44DC-B1FB-3C3A9D3D425C}"/>
          </ac:spMkLst>
        </pc:spChg>
      </pc:sldChg>
      <pc:sldChg chg="modSp">
        <pc:chgData name="Paloma Almeida" userId="b2452fa19ebcd4f8" providerId="LiveId" clId="{677B6939-5D77-4317-932B-DCA15E29D71D}" dt="2020-01-02T21:11:45.205" v="130" actId="207"/>
        <pc:sldMkLst>
          <pc:docMk/>
          <pc:sldMk cId="2374777654" sldId="271"/>
        </pc:sldMkLst>
        <pc:spChg chg="mod">
          <ac:chgData name="Paloma Almeida" userId="b2452fa19ebcd4f8" providerId="LiveId" clId="{677B6939-5D77-4317-932B-DCA15E29D71D}" dt="2020-01-02T21:11:45.205" v="130" actId="207"/>
          <ac:spMkLst>
            <pc:docMk/>
            <pc:sldMk cId="2374777654" sldId="271"/>
            <ac:spMk id="4" creationId="{7226F08F-D191-4374-A694-018309ED192E}"/>
          </ac:spMkLst>
        </pc:spChg>
        <pc:spChg chg="mod">
          <ac:chgData name="Paloma Almeida" userId="b2452fa19ebcd4f8" providerId="LiveId" clId="{677B6939-5D77-4317-932B-DCA15E29D71D}" dt="2020-01-02T21:11:43.184" v="129" actId="207"/>
          <ac:spMkLst>
            <pc:docMk/>
            <pc:sldMk cId="2374777654" sldId="271"/>
            <ac:spMk id="5" creationId="{677B036B-386F-46BF-B2C3-192146C52517}"/>
          </ac:spMkLst>
        </pc:spChg>
      </pc:sldChg>
      <pc:sldChg chg="delSp modSp">
        <pc:chgData name="Paloma Almeida" userId="b2452fa19ebcd4f8" providerId="LiveId" clId="{677B6939-5D77-4317-932B-DCA15E29D71D}" dt="2020-01-02T21:12:11.530" v="137" actId="207"/>
        <pc:sldMkLst>
          <pc:docMk/>
          <pc:sldMk cId="845963216" sldId="272"/>
        </pc:sldMkLst>
        <pc:spChg chg="del">
          <ac:chgData name="Paloma Almeida" userId="b2452fa19ebcd4f8" providerId="LiveId" clId="{677B6939-5D77-4317-932B-DCA15E29D71D}" dt="2020-01-02T21:11:59.734" v="133" actId="478"/>
          <ac:spMkLst>
            <pc:docMk/>
            <pc:sldMk cId="845963216" sldId="272"/>
            <ac:spMk id="6" creationId="{63230BF2-0133-4686-B24E-35897A22F1EC}"/>
          </ac:spMkLst>
        </pc:spChg>
        <pc:spChg chg="mod">
          <ac:chgData name="Paloma Almeida" userId="b2452fa19ebcd4f8" providerId="LiveId" clId="{677B6939-5D77-4317-932B-DCA15E29D71D}" dt="2020-01-02T21:12:11.530" v="137" actId="207"/>
          <ac:spMkLst>
            <pc:docMk/>
            <pc:sldMk cId="845963216" sldId="272"/>
            <ac:spMk id="7" creationId="{A841AA42-0391-40D7-9DA6-868060984249}"/>
          </ac:spMkLst>
        </pc:spChg>
        <pc:spChg chg="mod">
          <ac:chgData name="Paloma Almeida" userId="b2452fa19ebcd4f8" providerId="LiveId" clId="{677B6939-5D77-4317-932B-DCA15E29D71D}" dt="2020-01-02T21:11:56.222" v="132" actId="1076"/>
          <ac:spMkLst>
            <pc:docMk/>
            <pc:sldMk cId="845963216" sldId="272"/>
            <ac:spMk id="8" creationId="{22551C61-6637-4B4D-A239-762DF7A7C8C1}"/>
          </ac:spMkLst>
        </pc:spChg>
      </pc:sldChg>
      <pc:sldChg chg="modSp">
        <pc:chgData name="Paloma Almeida" userId="b2452fa19ebcd4f8" providerId="LiveId" clId="{677B6939-5D77-4317-932B-DCA15E29D71D}" dt="2020-01-02T21:12:24.693" v="142" actId="1076"/>
        <pc:sldMkLst>
          <pc:docMk/>
          <pc:sldMk cId="2416875896" sldId="273"/>
        </pc:sldMkLst>
        <pc:spChg chg="mod">
          <ac:chgData name="Paloma Almeida" userId="b2452fa19ebcd4f8" providerId="LiveId" clId="{677B6939-5D77-4317-932B-DCA15E29D71D}" dt="2020-01-02T21:12:22.006" v="141" actId="1076"/>
          <ac:spMkLst>
            <pc:docMk/>
            <pc:sldMk cId="2416875896" sldId="273"/>
            <ac:spMk id="5" creationId="{B9518A17-829E-4734-8987-94948CE740E8}"/>
          </ac:spMkLst>
        </pc:spChg>
        <pc:spChg chg="mod">
          <ac:chgData name="Paloma Almeida" userId="b2452fa19ebcd4f8" providerId="LiveId" clId="{677B6939-5D77-4317-932B-DCA15E29D71D}" dt="2020-01-02T21:12:24.693" v="142" actId="1076"/>
          <ac:spMkLst>
            <pc:docMk/>
            <pc:sldMk cId="2416875896" sldId="273"/>
            <ac:spMk id="6" creationId="{E27DA498-430D-470E-9BD1-24348C56FFB7}"/>
          </ac:spMkLst>
        </pc:spChg>
      </pc:sldChg>
      <pc:sldChg chg="delSp modSp">
        <pc:chgData name="Paloma Almeida" userId="b2452fa19ebcd4f8" providerId="LiveId" clId="{677B6939-5D77-4317-932B-DCA15E29D71D}" dt="2020-01-02T21:08:05.958" v="62" actId="478"/>
        <pc:sldMkLst>
          <pc:docMk/>
          <pc:sldMk cId="2156555299" sldId="274"/>
        </pc:sldMkLst>
        <pc:spChg chg="del">
          <ac:chgData name="Paloma Almeida" userId="b2452fa19ebcd4f8" providerId="LiveId" clId="{677B6939-5D77-4317-932B-DCA15E29D71D}" dt="2020-01-02T21:08:05.958" v="62" actId="478"/>
          <ac:spMkLst>
            <pc:docMk/>
            <pc:sldMk cId="2156555299" sldId="274"/>
            <ac:spMk id="4" creationId="{8F25DFA7-D371-434C-87F2-CBA4D7F77EF4}"/>
          </ac:spMkLst>
        </pc:spChg>
        <pc:spChg chg="mod">
          <ac:chgData name="Paloma Almeida" userId="b2452fa19ebcd4f8" providerId="LiveId" clId="{677B6939-5D77-4317-932B-DCA15E29D71D}" dt="2020-01-02T21:08:01.511" v="60" actId="1076"/>
          <ac:spMkLst>
            <pc:docMk/>
            <pc:sldMk cId="2156555299" sldId="274"/>
            <ac:spMk id="7" creationId="{5094CD86-8F32-4E0B-A9C4-E3B0E292AC52}"/>
          </ac:spMkLst>
        </pc:spChg>
        <pc:spChg chg="del">
          <ac:chgData name="Paloma Almeida" userId="b2452fa19ebcd4f8" providerId="LiveId" clId="{677B6939-5D77-4317-932B-DCA15E29D71D}" dt="2020-01-02T21:08:04.133" v="61" actId="478"/>
          <ac:spMkLst>
            <pc:docMk/>
            <pc:sldMk cId="2156555299" sldId="274"/>
            <ac:spMk id="8" creationId="{04257426-D7E1-4A55-9852-70ED79077C4A}"/>
          </ac:spMkLst>
        </pc:spChg>
      </pc:sldChg>
      <pc:sldMasterChg chg="modSldLayout">
        <pc:chgData name="Paloma Almeida" userId="b2452fa19ebcd4f8" providerId="LiveId" clId="{677B6939-5D77-4317-932B-DCA15E29D71D}" dt="2020-01-02T21:07:20.011" v="59" actId="14100"/>
        <pc:sldMasterMkLst>
          <pc:docMk/>
          <pc:sldMasterMk cId="4237263963" sldId="2147483660"/>
        </pc:sldMasterMkLst>
        <pc:sldLayoutChg chg="addSp delSp modSp">
          <pc:chgData name="Paloma Almeida" userId="b2452fa19ebcd4f8" providerId="LiveId" clId="{677B6939-5D77-4317-932B-DCA15E29D71D}" dt="2020-01-02T21:06:19.623" v="41" actId="14100"/>
          <pc:sldLayoutMkLst>
            <pc:docMk/>
            <pc:sldMasterMk cId="4237263963" sldId="2147483660"/>
            <pc:sldLayoutMk cId="4188843529" sldId="2147483661"/>
          </pc:sldLayoutMkLst>
          <pc:picChg chg="del">
            <ac:chgData name="Paloma Almeida" userId="b2452fa19ebcd4f8" providerId="LiveId" clId="{677B6939-5D77-4317-932B-DCA15E29D71D}" dt="2020-01-02T21:06:12.641" v="38" actId="478"/>
            <ac:picMkLst>
              <pc:docMk/>
              <pc:sldMasterMk cId="4237263963" sldId="2147483660"/>
              <pc:sldLayoutMk cId="4188843529" sldId="2147483661"/>
              <ac:picMk id="7" creationId="{5797C769-A792-4A52-B0C0-17AAA678DA1E}"/>
            </ac:picMkLst>
          </pc:picChg>
          <pc:picChg chg="add mod">
            <ac:chgData name="Paloma Almeida" userId="b2452fa19ebcd4f8" providerId="LiveId" clId="{677B6939-5D77-4317-932B-DCA15E29D71D}" dt="2020-01-02T21:06:19.623" v="41" actId="14100"/>
            <ac:picMkLst>
              <pc:docMk/>
              <pc:sldMasterMk cId="4237263963" sldId="2147483660"/>
              <pc:sldLayoutMk cId="4188843529" sldId="2147483661"/>
              <ac:picMk id="8" creationId="{B0FD350F-7CFC-4D1F-8C26-C39416367134}"/>
            </ac:picMkLst>
          </pc:picChg>
        </pc:sldLayoutChg>
        <pc:sldLayoutChg chg="addSp delSp modSp">
          <pc:chgData name="Paloma Almeida" userId="b2452fa19ebcd4f8" providerId="LiveId" clId="{677B6939-5D77-4317-932B-DCA15E29D71D}" dt="2020-01-02T21:06:03.121" v="36" actId="14100"/>
          <pc:sldLayoutMkLst>
            <pc:docMk/>
            <pc:sldMasterMk cId="4237263963" sldId="2147483660"/>
            <pc:sldLayoutMk cId="3838987619" sldId="2147483662"/>
          </pc:sldLayoutMkLst>
          <pc:picChg chg="del">
            <ac:chgData name="Paloma Almeida" userId="b2452fa19ebcd4f8" providerId="LiveId" clId="{677B6939-5D77-4317-932B-DCA15E29D71D}" dt="2020-01-02T21:05:54.603" v="32" actId="478"/>
            <ac:picMkLst>
              <pc:docMk/>
              <pc:sldMasterMk cId="4237263963" sldId="2147483660"/>
              <pc:sldLayoutMk cId="3838987619" sldId="2147483662"/>
              <ac:picMk id="7" creationId="{3A923CAD-5841-4F56-9E5A-9DFA22A32C46}"/>
            </ac:picMkLst>
          </pc:picChg>
          <pc:picChg chg="add mod">
            <ac:chgData name="Paloma Almeida" userId="b2452fa19ebcd4f8" providerId="LiveId" clId="{677B6939-5D77-4317-932B-DCA15E29D71D}" dt="2020-01-02T21:06:03.121" v="36" actId="14100"/>
            <ac:picMkLst>
              <pc:docMk/>
              <pc:sldMasterMk cId="4237263963" sldId="2147483660"/>
              <pc:sldLayoutMk cId="3838987619" sldId="2147483662"/>
              <ac:picMk id="8" creationId="{2F91BD05-4EEE-40C9-8909-5E1CC0C65164}"/>
            </ac:picMkLst>
          </pc:picChg>
        </pc:sldLayoutChg>
        <pc:sldLayoutChg chg="addSp modSp">
          <pc:chgData name="Paloma Almeida" userId="b2452fa19ebcd4f8" providerId="LiveId" clId="{677B6939-5D77-4317-932B-DCA15E29D71D}" dt="2020-01-02T21:05:09.675" v="19" actId="14100"/>
          <pc:sldLayoutMkLst>
            <pc:docMk/>
            <pc:sldMasterMk cId="4237263963" sldId="2147483660"/>
            <pc:sldLayoutMk cId="710774977" sldId="2147483664"/>
          </pc:sldLayoutMkLst>
          <pc:picChg chg="add mod">
            <ac:chgData name="Paloma Almeida" userId="b2452fa19ebcd4f8" providerId="LiveId" clId="{677B6939-5D77-4317-932B-DCA15E29D71D}" dt="2020-01-02T21:05:09.675" v="19" actId="14100"/>
            <ac:picMkLst>
              <pc:docMk/>
              <pc:sldMasterMk cId="4237263963" sldId="2147483660"/>
              <pc:sldLayoutMk cId="710774977" sldId="2147483664"/>
              <ac:picMk id="8" creationId="{0438F5AD-A669-40A8-AEE9-090E5D80D650}"/>
            </ac:picMkLst>
          </pc:picChg>
        </pc:sldLayoutChg>
        <pc:sldLayoutChg chg="addSp modSp">
          <pc:chgData name="Paloma Almeida" userId="b2452fa19ebcd4f8" providerId="LiveId" clId="{677B6939-5D77-4317-932B-DCA15E29D71D}" dt="2020-01-02T21:04:53.383" v="15" actId="14100"/>
          <pc:sldLayoutMkLst>
            <pc:docMk/>
            <pc:sldMasterMk cId="4237263963" sldId="2147483660"/>
            <pc:sldLayoutMk cId="3619939358" sldId="2147483665"/>
          </pc:sldLayoutMkLst>
          <pc:picChg chg="add mod">
            <ac:chgData name="Paloma Almeida" userId="b2452fa19ebcd4f8" providerId="LiveId" clId="{677B6939-5D77-4317-932B-DCA15E29D71D}" dt="2020-01-02T21:04:53.383" v="15" actId="14100"/>
            <ac:picMkLst>
              <pc:docMk/>
              <pc:sldMasterMk cId="4237263963" sldId="2147483660"/>
              <pc:sldLayoutMk cId="3619939358" sldId="2147483665"/>
              <ac:picMk id="10" creationId="{1C639E21-9F40-451C-9739-95FD0AD8027C}"/>
            </ac:picMkLst>
          </pc:picChg>
        </pc:sldLayoutChg>
        <pc:sldLayoutChg chg="addSp delSp modSp">
          <pc:chgData name="Paloma Almeida" userId="b2452fa19ebcd4f8" providerId="LiveId" clId="{677B6939-5D77-4317-932B-DCA15E29D71D}" dt="2020-01-02T21:05:26.485" v="25" actId="14100"/>
          <pc:sldLayoutMkLst>
            <pc:docMk/>
            <pc:sldMasterMk cId="4237263963" sldId="2147483660"/>
            <pc:sldLayoutMk cId="73965102" sldId="2147483666"/>
          </pc:sldLayoutMkLst>
          <pc:picChg chg="add mod">
            <ac:chgData name="Paloma Almeida" userId="b2452fa19ebcd4f8" providerId="LiveId" clId="{677B6939-5D77-4317-932B-DCA15E29D71D}" dt="2020-01-02T21:05:26.485" v="25" actId="14100"/>
            <ac:picMkLst>
              <pc:docMk/>
              <pc:sldMasterMk cId="4237263963" sldId="2147483660"/>
              <pc:sldLayoutMk cId="73965102" sldId="2147483666"/>
              <ac:picMk id="6" creationId="{FD4F1CB8-3D9B-4E03-949C-1E397ECE14E8}"/>
            </ac:picMkLst>
          </pc:picChg>
          <pc:picChg chg="del">
            <ac:chgData name="Paloma Almeida" userId="b2452fa19ebcd4f8" providerId="LiveId" clId="{677B6939-5D77-4317-932B-DCA15E29D71D}" dt="2020-01-02T21:05:19.355" v="21" actId="478"/>
            <ac:picMkLst>
              <pc:docMk/>
              <pc:sldMasterMk cId="4237263963" sldId="2147483660"/>
              <pc:sldLayoutMk cId="73965102" sldId="2147483666"/>
              <ac:picMk id="7" creationId="{FF2F0F25-A01E-4CB2-AC65-947C87F667FC}"/>
            </ac:picMkLst>
          </pc:picChg>
        </pc:sldLayoutChg>
        <pc:sldLayoutChg chg="addSp delSp modSp">
          <pc:chgData name="Paloma Almeida" userId="b2452fa19ebcd4f8" providerId="LiveId" clId="{677B6939-5D77-4317-932B-DCA15E29D71D}" dt="2020-01-02T21:05:45.851" v="30" actId="14100"/>
          <pc:sldLayoutMkLst>
            <pc:docMk/>
            <pc:sldMasterMk cId="4237263963" sldId="2147483660"/>
            <pc:sldLayoutMk cId="3969370326" sldId="2147483667"/>
          </pc:sldLayoutMkLst>
          <pc:picChg chg="add mod">
            <ac:chgData name="Paloma Almeida" userId="b2452fa19ebcd4f8" providerId="LiveId" clId="{677B6939-5D77-4317-932B-DCA15E29D71D}" dt="2020-01-02T21:05:45.851" v="30" actId="14100"/>
            <ac:picMkLst>
              <pc:docMk/>
              <pc:sldMasterMk cId="4237263963" sldId="2147483660"/>
              <pc:sldLayoutMk cId="3969370326" sldId="2147483667"/>
              <ac:picMk id="5" creationId="{4EBE3E88-A742-4523-A3A3-79446047B533}"/>
            </ac:picMkLst>
          </pc:picChg>
          <pc:picChg chg="del">
            <ac:chgData name="Paloma Almeida" userId="b2452fa19ebcd4f8" providerId="LiveId" clId="{677B6939-5D77-4317-932B-DCA15E29D71D}" dt="2020-01-02T21:05:39.145" v="27" actId="478"/>
            <ac:picMkLst>
              <pc:docMk/>
              <pc:sldMasterMk cId="4237263963" sldId="2147483660"/>
              <pc:sldLayoutMk cId="3969370326" sldId="2147483667"/>
              <ac:picMk id="6" creationId="{1AB5675C-F320-4673-AA18-5AD12839EF7E}"/>
            </ac:picMkLst>
          </pc:picChg>
        </pc:sldLayoutChg>
        <pc:sldLayoutChg chg="addSp modSp">
          <pc:chgData name="Paloma Almeida" userId="b2452fa19ebcd4f8" providerId="LiveId" clId="{677B6939-5D77-4317-932B-DCA15E29D71D}" dt="2020-01-02T21:04:21.091" v="3" actId="14100"/>
          <pc:sldLayoutMkLst>
            <pc:docMk/>
            <pc:sldMasterMk cId="4237263963" sldId="2147483660"/>
            <pc:sldLayoutMk cId="3097936363" sldId="2147483672"/>
          </pc:sldLayoutMkLst>
          <pc:picChg chg="add mod">
            <ac:chgData name="Paloma Almeida" userId="b2452fa19ebcd4f8" providerId="LiveId" clId="{677B6939-5D77-4317-932B-DCA15E29D71D}" dt="2020-01-02T21:04:21.091" v="3" actId="14100"/>
            <ac:picMkLst>
              <pc:docMk/>
              <pc:sldMasterMk cId="4237263963" sldId="2147483660"/>
              <pc:sldLayoutMk cId="3097936363" sldId="2147483672"/>
              <ac:picMk id="7" creationId="{214EE262-0B1F-4F76-9584-3D532DB96E08}"/>
            </ac:picMkLst>
          </pc:picChg>
        </pc:sldLayoutChg>
        <pc:sldLayoutChg chg="addSp delSp modSp">
          <pc:chgData name="Paloma Almeida" userId="b2452fa19ebcd4f8" providerId="LiveId" clId="{677B6939-5D77-4317-932B-DCA15E29D71D}" dt="2020-01-02T21:06:32.771" v="46" actId="14100"/>
          <pc:sldLayoutMkLst>
            <pc:docMk/>
            <pc:sldMasterMk cId="4237263963" sldId="2147483660"/>
            <pc:sldLayoutMk cId="3348041936" sldId="2147483685"/>
          </pc:sldLayoutMkLst>
          <pc:picChg chg="add mod">
            <ac:chgData name="Paloma Almeida" userId="b2452fa19ebcd4f8" providerId="LiveId" clId="{677B6939-5D77-4317-932B-DCA15E29D71D}" dt="2020-01-02T21:06:32.771" v="46" actId="14100"/>
            <ac:picMkLst>
              <pc:docMk/>
              <pc:sldMasterMk cId="4237263963" sldId="2147483660"/>
              <pc:sldLayoutMk cId="3348041936" sldId="2147483685"/>
              <ac:picMk id="6" creationId="{A3A36071-03B0-47FE-9FC4-B962AF54F85E}"/>
            </ac:picMkLst>
          </pc:picChg>
          <pc:picChg chg="del">
            <ac:chgData name="Paloma Almeida" userId="b2452fa19ebcd4f8" providerId="LiveId" clId="{677B6939-5D77-4317-932B-DCA15E29D71D}" dt="2020-01-02T21:06:27.578" v="43" actId="478"/>
            <ac:picMkLst>
              <pc:docMk/>
              <pc:sldMasterMk cId="4237263963" sldId="2147483660"/>
              <pc:sldLayoutMk cId="3348041936" sldId="2147483685"/>
              <ac:picMk id="7" creationId="{959E6437-8F5C-433A-887D-E377EC912E0C}"/>
            </ac:picMkLst>
          </pc:picChg>
        </pc:sldLayoutChg>
        <pc:sldLayoutChg chg="addSp modSp">
          <pc:chgData name="Paloma Almeida" userId="b2452fa19ebcd4f8" providerId="LiveId" clId="{677B6939-5D77-4317-932B-DCA15E29D71D}" dt="2020-01-02T21:04:31.845" v="7" actId="14100"/>
          <pc:sldLayoutMkLst>
            <pc:docMk/>
            <pc:sldMasterMk cId="4237263963" sldId="2147483660"/>
            <pc:sldLayoutMk cId="1487764354" sldId="2147483686"/>
          </pc:sldLayoutMkLst>
          <pc:picChg chg="add mod">
            <ac:chgData name="Paloma Almeida" userId="b2452fa19ebcd4f8" providerId="LiveId" clId="{677B6939-5D77-4317-932B-DCA15E29D71D}" dt="2020-01-02T21:04:31.845" v="7" actId="14100"/>
            <ac:picMkLst>
              <pc:docMk/>
              <pc:sldMasterMk cId="4237263963" sldId="2147483660"/>
              <pc:sldLayoutMk cId="1487764354" sldId="2147483686"/>
              <ac:picMk id="6" creationId="{29834593-1E1A-4929-87C7-BE8C426ADF86}"/>
            </ac:picMkLst>
          </pc:picChg>
        </pc:sldLayoutChg>
        <pc:sldLayoutChg chg="addSp modSp">
          <pc:chgData name="Paloma Almeida" userId="b2452fa19ebcd4f8" providerId="LiveId" clId="{677B6939-5D77-4317-932B-DCA15E29D71D}" dt="2020-01-02T21:04:43.158" v="11" actId="14100"/>
          <pc:sldLayoutMkLst>
            <pc:docMk/>
            <pc:sldMasterMk cId="4237263963" sldId="2147483660"/>
            <pc:sldLayoutMk cId="2235136220" sldId="2147483687"/>
          </pc:sldLayoutMkLst>
          <pc:picChg chg="add mod">
            <ac:chgData name="Paloma Almeida" userId="b2452fa19ebcd4f8" providerId="LiveId" clId="{677B6939-5D77-4317-932B-DCA15E29D71D}" dt="2020-01-02T21:04:43.158" v="11" actId="14100"/>
            <ac:picMkLst>
              <pc:docMk/>
              <pc:sldMasterMk cId="4237263963" sldId="2147483660"/>
              <pc:sldLayoutMk cId="2235136220" sldId="2147483687"/>
              <ac:picMk id="7" creationId="{D13BD7E9-1196-4203-A415-73E626702B5F}"/>
            </ac:picMkLst>
          </pc:picChg>
        </pc:sldLayoutChg>
        <pc:sldLayoutChg chg="delSp modSp">
          <pc:chgData name="Paloma Almeida" userId="b2452fa19ebcd4f8" providerId="LiveId" clId="{677B6939-5D77-4317-932B-DCA15E29D71D}" dt="2020-01-02T21:07:20.011" v="59" actId="14100"/>
          <pc:sldLayoutMkLst>
            <pc:docMk/>
            <pc:sldMasterMk cId="4237263963" sldId="2147483660"/>
            <pc:sldLayoutMk cId="791600260" sldId="2147483689"/>
          </pc:sldLayoutMkLst>
          <pc:picChg chg="mod">
            <ac:chgData name="Paloma Almeida" userId="b2452fa19ebcd4f8" providerId="LiveId" clId="{677B6939-5D77-4317-932B-DCA15E29D71D}" dt="2020-01-02T21:07:20.011" v="59" actId="14100"/>
            <ac:picMkLst>
              <pc:docMk/>
              <pc:sldMasterMk cId="4237263963" sldId="2147483660"/>
              <pc:sldLayoutMk cId="791600260" sldId="2147483689"/>
              <ac:picMk id="8" creationId="{49CDC1AA-56FE-4064-B414-5856C4D3FA09}"/>
            </ac:picMkLst>
          </pc:picChg>
          <pc:picChg chg="del">
            <ac:chgData name="Paloma Almeida" userId="b2452fa19ebcd4f8" providerId="LiveId" clId="{677B6939-5D77-4317-932B-DCA15E29D71D}" dt="2020-01-02T21:06:56.119" v="52"/>
            <ac:picMkLst>
              <pc:docMk/>
              <pc:sldMasterMk cId="4237263963" sldId="2147483660"/>
              <pc:sldLayoutMk cId="791600260" sldId="2147483689"/>
              <ac:picMk id="10" creationId="{A3549F57-3EB6-49E9-8A4F-308B77A30045}"/>
            </ac:picMkLst>
          </pc:picChg>
          <pc:picChg chg="del">
            <ac:chgData name="Paloma Almeida" userId="b2452fa19ebcd4f8" providerId="LiveId" clId="{677B6939-5D77-4317-932B-DCA15E29D71D}" dt="2020-01-02T21:06:36.678" v="47"/>
            <ac:picMkLst>
              <pc:docMk/>
              <pc:sldMasterMk cId="4237263963" sldId="2147483660"/>
              <pc:sldLayoutMk cId="791600260" sldId="2147483689"/>
              <ac:picMk id="13" creationId="{EE39F8C7-9F5B-4B2F-92B0-10BAE6ECFB3B}"/>
            </ac:picMkLst>
          </pc:picChg>
          <pc:picChg chg="del">
            <ac:chgData name="Paloma Almeida" userId="b2452fa19ebcd4f8" providerId="LiveId" clId="{677B6939-5D77-4317-932B-DCA15E29D71D}" dt="2020-01-02T21:06:24.066" v="42"/>
            <ac:picMkLst>
              <pc:docMk/>
              <pc:sldMasterMk cId="4237263963" sldId="2147483660"/>
              <pc:sldLayoutMk cId="791600260" sldId="2147483689"/>
              <ac:picMk id="15" creationId="{FFEA1D1F-6A4F-4BC1-B045-B70BFB5205EF}"/>
            </ac:picMkLst>
          </pc:picChg>
          <pc:picChg chg="del">
            <ac:chgData name="Paloma Almeida" userId="b2452fa19ebcd4f8" providerId="LiveId" clId="{677B6939-5D77-4317-932B-DCA15E29D71D}" dt="2020-01-02T21:06:07.347" v="37"/>
            <ac:picMkLst>
              <pc:docMk/>
              <pc:sldMasterMk cId="4237263963" sldId="2147483660"/>
              <pc:sldLayoutMk cId="791600260" sldId="2147483689"/>
              <ac:picMk id="17" creationId="{6B94566F-65CD-414C-BE0B-7640CF92C540}"/>
            </ac:picMkLst>
          </pc:picChg>
          <pc:picChg chg="del">
            <ac:chgData name="Paloma Almeida" userId="b2452fa19ebcd4f8" providerId="LiveId" clId="{677B6939-5D77-4317-932B-DCA15E29D71D}" dt="2020-01-02T21:05:49.729" v="31"/>
            <ac:picMkLst>
              <pc:docMk/>
              <pc:sldMasterMk cId="4237263963" sldId="2147483660"/>
              <pc:sldLayoutMk cId="791600260" sldId="2147483689"/>
              <ac:picMk id="19" creationId="{C8ED15DF-D5FF-4C25-9224-608FCBBFB9EF}"/>
            </ac:picMkLst>
          </pc:picChg>
          <pc:picChg chg="del">
            <ac:chgData name="Paloma Almeida" userId="b2452fa19ebcd4f8" providerId="LiveId" clId="{677B6939-5D77-4317-932B-DCA15E29D71D}" dt="2020-01-02T21:05:34.232" v="26"/>
            <ac:picMkLst>
              <pc:docMk/>
              <pc:sldMasterMk cId="4237263963" sldId="2147483660"/>
              <pc:sldLayoutMk cId="791600260" sldId="2147483689"/>
              <ac:picMk id="21" creationId="{A14983A8-3978-4DBC-8F98-468E57878E4F}"/>
            </ac:picMkLst>
          </pc:picChg>
          <pc:picChg chg="del">
            <ac:chgData name="Paloma Almeida" userId="b2452fa19ebcd4f8" providerId="LiveId" clId="{677B6939-5D77-4317-932B-DCA15E29D71D}" dt="2020-01-02T21:05:14.018" v="20"/>
            <ac:picMkLst>
              <pc:docMk/>
              <pc:sldMasterMk cId="4237263963" sldId="2147483660"/>
              <pc:sldLayoutMk cId="791600260" sldId="2147483689"/>
              <ac:picMk id="23" creationId="{44D7BCC9-77D0-4863-B4E1-09D7F1419D7D}"/>
            </ac:picMkLst>
          </pc:picChg>
          <pc:picChg chg="del">
            <ac:chgData name="Paloma Almeida" userId="b2452fa19ebcd4f8" providerId="LiveId" clId="{677B6939-5D77-4317-932B-DCA15E29D71D}" dt="2020-01-02T21:04:56.875" v="16"/>
            <ac:picMkLst>
              <pc:docMk/>
              <pc:sldMasterMk cId="4237263963" sldId="2147483660"/>
              <pc:sldLayoutMk cId="791600260" sldId="2147483689"/>
              <ac:picMk id="25" creationId="{C869F2BF-5664-4F33-BABE-10D1E28BFB08}"/>
            </ac:picMkLst>
          </pc:picChg>
          <pc:picChg chg="del">
            <ac:chgData name="Paloma Almeida" userId="b2452fa19ebcd4f8" providerId="LiveId" clId="{677B6939-5D77-4317-932B-DCA15E29D71D}" dt="2020-01-02T21:04:46.487" v="12"/>
            <ac:picMkLst>
              <pc:docMk/>
              <pc:sldMasterMk cId="4237263963" sldId="2147483660"/>
              <pc:sldLayoutMk cId="791600260" sldId="2147483689"/>
              <ac:picMk id="27" creationId="{EC9EA0F4-05AA-427F-8AE7-5CB89163B3F8}"/>
            </ac:picMkLst>
          </pc:picChg>
          <pc:picChg chg="del">
            <ac:chgData name="Paloma Almeida" userId="b2452fa19ebcd4f8" providerId="LiveId" clId="{677B6939-5D77-4317-932B-DCA15E29D71D}" dt="2020-01-02T21:04:35.304" v="8"/>
            <ac:picMkLst>
              <pc:docMk/>
              <pc:sldMasterMk cId="4237263963" sldId="2147483660"/>
              <pc:sldLayoutMk cId="791600260" sldId="2147483689"/>
              <ac:picMk id="29" creationId="{25AB3A93-F0E2-495B-9651-7B7E35C7A09A}"/>
            </ac:picMkLst>
          </pc:picChg>
          <pc:picChg chg="del">
            <ac:chgData name="Paloma Almeida" userId="b2452fa19ebcd4f8" providerId="LiveId" clId="{677B6939-5D77-4317-932B-DCA15E29D71D}" dt="2020-01-02T21:04:25.262" v="4"/>
            <ac:picMkLst>
              <pc:docMk/>
              <pc:sldMasterMk cId="4237263963" sldId="2147483660"/>
              <pc:sldLayoutMk cId="791600260" sldId="2147483689"/>
              <ac:picMk id="31" creationId="{D3B38E76-9A2B-4A73-B002-F7A40D49DE86}"/>
            </ac:picMkLst>
          </pc:picChg>
          <pc:picChg chg="del">
            <ac:chgData name="Paloma Almeida" userId="b2452fa19ebcd4f8" providerId="LiveId" clId="{677B6939-5D77-4317-932B-DCA15E29D71D}" dt="2020-01-02T21:04:11.712" v="0"/>
            <ac:picMkLst>
              <pc:docMk/>
              <pc:sldMasterMk cId="4237263963" sldId="2147483660"/>
              <pc:sldLayoutMk cId="791600260" sldId="2147483689"/>
              <ac:picMk id="33" creationId="{4535B3A2-2E75-48E5-AF01-838BE1BD0361}"/>
            </ac:picMkLst>
          </pc:picChg>
        </pc:sldLayoutChg>
        <pc:sldLayoutChg chg="addSp delSp modSp">
          <pc:chgData name="Paloma Almeida" userId="b2452fa19ebcd4f8" providerId="LiveId" clId="{677B6939-5D77-4317-932B-DCA15E29D71D}" dt="2020-01-02T21:06:47.957" v="51" actId="14100"/>
          <pc:sldLayoutMkLst>
            <pc:docMk/>
            <pc:sldMasterMk cId="4237263963" sldId="2147483660"/>
            <pc:sldLayoutMk cId="2696857943" sldId="2147483690"/>
          </pc:sldLayoutMkLst>
          <pc:picChg chg="del">
            <ac:chgData name="Paloma Almeida" userId="b2452fa19ebcd4f8" providerId="LiveId" clId="{677B6939-5D77-4317-932B-DCA15E29D71D}" dt="2020-01-02T21:06:42.266" v="48" actId="478"/>
            <ac:picMkLst>
              <pc:docMk/>
              <pc:sldMasterMk cId="4237263963" sldId="2147483660"/>
              <pc:sldLayoutMk cId="2696857943" sldId="2147483690"/>
              <ac:picMk id="6" creationId="{A3A36071-03B0-47FE-9FC4-B962AF54F85E}"/>
            </ac:picMkLst>
          </pc:picChg>
          <pc:picChg chg="add mod">
            <ac:chgData name="Paloma Almeida" userId="b2452fa19ebcd4f8" providerId="LiveId" clId="{677B6939-5D77-4317-932B-DCA15E29D71D}" dt="2020-01-02T21:06:47.957" v="51" actId="14100"/>
            <ac:picMkLst>
              <pc:docMk/>
              <pc:sldMasterMk cId="4237263963" sldId="2147483660"/>
              <pc:sldLayoutMk cId="2696857943" sldId="2147483690"/>
              <ac:picMk id="7" creationId="{C7DF0480-32F7-496C-A80D-FB93731D5B88}"/>
            </ac:picMkLst>
          </pc:picChg>
        </pc:sldLayoutChg>
        <pc:sldLayoutChg chg="addSp delSp modSp">
          <pc:chgData name="Paloma Almeida" userId="b2452fa19ebcd4f8" providerId="LiveId" clId="{677B6939-5D77-4317-932B-DCA15E29D71D}" dt="2020-01-02T21:07:09.003" v="57" actId="14100"/>
          <pc:sldLayoutMkLst>
            <pc:docMk/>
            <pc:sldMasterMk cId="4237263963" sldId="2147483660"/>
            <pc:sldLayoutMk cId="2923909031" sldId="2147483691"/>
          </pc:sldLayoutMkLst>
          <pc:picChg chg="add mod">
            <ac:chgData name="Paloma Almeida" userId="b2452fa19ebcd4f8" providerId="LiveId" clId="{677B6939-5D77-4317-932B-DCA15E29D71D}" dt="2020-01-02T21:07:09.003" v="57" actId="14100"/>
            <ac:picMkLst>
              <pc:docMk/>
              <pc:sldMasterMk cId="4237263963" sldId="2147483660"/>
              <pc:sldLayoutMk cId="2923909031" sldId="2147483691"/>
              <ac:picMk id="6" creationId="{401177A6-2550-4F7A-BE66-E4E95A19A81F}"/>
            </ac:picMkLst>
          </pc:picChg>
          <pc:picChg chg="del">
            <ac:chgData name="Paloma Almeida" userId="b2452fa19ebcd4f8" providerId="LiveId" clId="{677B6939-5D77-4317-932B-DCA15E29D71D}" dt="2020-01-02T21:07:00.309" v="53" actId="478"/>
            <ac:picMkLst>
              <pc:docMk/>
              <pc:sldMasterMk cId="4237263963" sldId="2147483660"/>
              <pc:sldLayoutMk cId="2923909031" sldId="2147483691"/>
              <ac:picMk id="7" creationId="{C7DF0480-32F7-496C-A80D-FB93731D5B88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8C8B-E20A-45BF-A275-05A1FF8A04BF}" type="datetimeFigureOut">
              <a:rPr lang="pt-BR" smtClean="0"/>
              <a:t>02/01/2020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9DCD-49EA-43CE-BD76-0B6BE078F7E2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 descr="Uma imagem contendo flor&#10;&#10;Descrição gerada automaticamente">
            <a:extLst>
              <a:ext uri="{FF2B5EF4-FFF2-40B4-BE49-F238E27FC236}">
                <a16:creationId xmlns:a16="http://schemas.microsoft.com/office/drawing/2014/main" id="{49CDC1AA-56FE-4064-B414-5856C4D3FA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00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8C8B-E20A-45BF-A275-05A1FF8A04BF}" type="datetimeFigureOut">
              <a:rPr lang="pt-BR" smtClean="0"/>
              <a:t>02/01/2020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9DCD-49EA-43CE-BD76-0B6BE078F7E2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438F5AD-A669-40A8-AEE9-090E5D80D6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74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8C8B-E20A-45BF-A275-05A1FF8A04BF}" type="datetimeFigureOut">
              <a:rPr lang="pt-BR" smtClean="0"/>
              <a:t>02/01/2020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9DCD-49EA-43CE-BD76-0B6BE078F7E2}" type="slidenum">
              <a:rPr lang="pt-BR" smtClean="0"/>
              <a:t>‹nº›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D4F1CB8-3D9B-4E03-949C-1E397ECE1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6858000" cy="990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5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8C8B-E20A-45BF-A275-05A1FF8A04BF}" type="datetimeFigureOut">
              <a:rPr lang="pt-BR" smtClean="0"/>
              <a:t>02/01/2020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9DCD-49EA-43CE-BD76-0B6BE078F7E2}" type="slidenum">
              <a:rPr lang="pt-BR" smtClean="0"/>
              <a:t>‹nº›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EBE3E88-A742-4523-A3A3-79446047B5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70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8C8B-E20A-45BF-A275-05A1FF8A04BF}" type="datetimeFigureOut">
              <a:rPr lang="pt-BR" smtClean="0"/>
              <a:t>02/01/2020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9DCD-49EA-43CE-BD76-0B6BE078F7E2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F91BD05-4EEE-40C9-8909-5E1CC0C651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87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8C8B-E20A-45BF-A275-05A1FF8A04BF}" type="datetimeFigureOut">
              <a:rPr lang="pt-BR" smtClean="0"/>
              <a:t>02/01/2020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9DCD-49EA-43CE-BD76-0B6BE078F7E2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0FD350F-7CFC-4D1F-8C26-C394163671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43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2E806B-23D2-4077-A9CE-176A23DA0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652602C-B9F6-4739-9885-4514A8E71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8C8B-E20A-45BF-A275-05A1FF8A04BF}" type="datetimeFigureOut">
              <a:rPr lang="pt-BR" smtClean="0"/>
              <a:t>02/01/2020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7AF1361-3D7A-4062-B826-97A729656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270EE47-9A6E-42CB-B8C9-FDEC186C0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9DCD-49EA-43CE-BD76-0B6BE078F7E2}" type="slidenum">
              <a:rPr lang="pt-BR" smtClean="0"/>
              <a:t>‹nº›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3A36071-03B0-47FE-9FC4-B962AF54F8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41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2E806B-23D2-4077-A9CE-176A23DA0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652602C-B9F6-4739-9885-4514A8E71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8C8B-E20A-45BF-A275-05A1FF8A04BF}" type="datetimeFigureOut">
              <a:rPr lang="pt-BR" smtClean="0"/>
              <a:t>02/01/2020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7AF1361-3D7A-4062-B826-97A729656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270EE47-9A6E-42CB-B8C9-FDEC186C0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9DCD-49EA-43CE-BD76-0B6BE078F7E2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7DF0480-32F7-496C-A80D-FB93731D5B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45"/>
            <a:ext cx="6858000" cy="989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57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2E806B-23D2-4077-A9CE-176A23DA0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652602C-B9F6-4739-9885-4514A8E71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8C8B-E20A-45BF-A275-05A1FF8A04BF}" type="datetimeFigureOut">
              <a:rPr lang="pt-BR" smtClean="0"/>
              <a:t>02/01/2020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7AF1361-3D7A-4062-B826-97A729656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270EE47-9A6E-42CB-B8C9-FDEC186C0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9DCD-49EA-43CE-BD76-0B6BE078F7E2}" type="slidenum">
              <a:rPr lang="pt-BR" smtClean="0"/>
              <a:t>‹nº›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01177A6-2550-4F7A-BE66-E4E95A19A8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09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8C8B-E20A-45BF-A275-05A1FF8A04BF}" type="datetimeFigureOut">
              <a:rPr lang="pt-BR" smtClean="0"/>
              <a:t>02/01/2020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9DCD-49EA-43CE-BD76-0B6BE078F7E2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0FBC36-F0A2-4EDB-AC43-030A5094A6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6858000" cy="1001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85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2E806B-23D2-4077-A9CE-176A23DA0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652602C-B9F6-4739-9885-4514A8E71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8C8B-E20A-45BF-A275-05A1FF8A04BF}" type="datetimeFigureOut">
              <a:rPr lang="pt-BR" smtClean="0"/>
              <a:t>02/01/2020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7AF1361-3D7A-4062-B826-97A729656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270EE47-9A6E-42CB-B8C9-FDEC186C0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9DCD-49EA-43CE-BD76-0B6BE078F7E2}" type="slidenum">
              <a:rPr lang="pt-BR" smtClean="0"/>
              <a:t>‹nº›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21EC294-5D41-483E-B6A7-127B2D2F0A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280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8C8B-E20A-45BF-A275-05A1FF8A04BF}" type="datetimeFigureOut">
              <a:rPr lang="pt-BR" smtClean="0"/>
              <a:t>02/01/2020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9DCD-49EA-43CE-BD76-0B6BE078F7E2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012EDDB-A508-46F0-A736-E437EE68BB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6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8C8B-E20A-45BF-A275-05A1FF8A04BF}" type="datetimeFigureOut">
              <a:rPr lang="pt-BR" smtClean="0"/>
              <a:t>02/01/2020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9DCD-49EA-43CE-BD76-0B6BE078F7E2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4027FBC-81BA-4636-A8A4-0C5120DA9C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2E806B-23D2-4077-A9CE-176A23DA0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652602C-B9F6-4739-9885-4514A8E71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8C8B-E20A-45BF-A275-05A1FF8A04BF}" type="datetimeFigureOut">
              <a:rPr lang="pt-BR" smtClean="0"/>
              <a:t>02/01/2020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7AF1361-3D7A-4062-B826-97A729656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270EE47-9A6E-42CB-B8C9-FDEC186C0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9DCD-49EA-43CE-BD76-0B6BE078F7E2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14EE262-0B1F-4F76-9584-3D532DB96E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36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2E806B-23D2-4077-A9CE-176A23DA0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652602C-B9F6-4739-9885-4514A8E71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8C8B-E20A-45BF-A275-05A1FF8A04BF}" type="datetimeFigureOut">
              <a:rPr lang="pt-BR" smtClean="0"/>
              <a:t>02/01/2020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7AF1361-3D7A-4062-B826-97A729656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270EE47-9A6E-42CB-B8C9-FDEC186C0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9DCD-49EA-43CE-BD76-0B6BE078F7E2}" type="slidenum">
              <a:rPr lang="pt-BR" smtClean="0"/>
              <a:t>‹nº›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9834593-1E1A-4929-87C7-BE8C426ADF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64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2E806B-23D2-4077-A9CE-176A23DA0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652602C-B9F6-4739-9885-4514A8E71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8C8B-E20A-45BF-A275-05A1FF8A04BF}" type="datetimeFigureOut">
              <a:rPr lang="pt-BR" smtClean="0"/>
              <a:t>02/01/2020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7AF1361-3D7A-4062-B826-97A729656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270EE47-9A6E-42CB-B8C9-FDEC186C0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9DCD-49EA-43CE-BD76-0B6BE078F7E2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13BD7E9-1196-4203-A415-73E626702B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36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8C8B-E20A-45BF-A275-05A1FF8A04BF}" type="datetimeFigureOut">
              <a:rPr lang="pt-BR" smtClean="0"/>
              <a:t>02/01/2020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9DCD-49EA-43CE-BD76-0B6BE078F7E2}" type="slidenum">
              <a:rPr lang="pt-BR" smtClean="0"/>
              <a:t>‹nº›</a:t>
            </a:fld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1C639E21-9F40-451C-9739-95FD0AD802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3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E8C8B-E20A-45BF-A275-05A1FF8A04BF}" type="datetimeFigureOut">
              <a:rPr lang="pt-BR" smtClean="0"/>
              <a:t>02/01/2020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A9DCD-49EA-43CE-BD76-0B6BE078F7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726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63" r:id="rId2"/>
    <p:sldLayoutId id="2147483688" r:id="rId3"/>
    <p:sldLayoutId id="2147483668" r:id="rId4"/>
    <p:sldLayoutId id="2147483669" r:id="rId5"/>
    <p:sldLayoutId id="2147483672" r:id="rId6"/>
    <p:sldLayoutId id="2147483686" r:id="rId7"/>
    <p:sldLayoutId id="2147483687" r:id="rId8"/>
    <p:sldLayoutId id="2147483665" r:id="rId9"/>
    <p:sldLayoutId id="2147483664" r:id="rId10"/>
    <p:sldLayoutId id="2147483666" r:id="rId11"/>
    <p:sldLayoutId id="2147483667" r:id="rId12"/>
    <p:sldLayoutId id="2147483662" r:id="rId13"/>
    <p:sldLayoutId id="2147483661" r:id="rId14"/>
    <p:sldLayoutId id="2147483685" r:id="rId15"/>
    <p:sldLayoutId id="2147483690" r:id="rId16"/>
    <p:sldLayoutId id="2147483691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EAB85E7-F9EC-464C-8D8E-38091ADF21AE}"/>
              </a:ext>
            </a:extLst>
          </p:cNvPr>
          <p:cNvSpPr txBox="1">
            <a:spLocks/>
          </p:cNvSpPr>
          <p:nvPr/>
        </p:nvSpPr>
        <p:spPr>
          <a:xfrm>
            <a:off x="2634800" y="17929"/>
            <a:ext cx="1507717" cy="779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9222" indent="-179222" algn="l" defTabSz="716890" rtl="0" eaLnBrk="1" latinLnBrk="0" hangingPunct="1">
              <a:lnSpc>
                <a:spcPct val="90000"/>
              </a:lnSpc>
              <a:spcBef>
                <a:spcPts val="784"/>
              </a:spcBef>
              <a:buFont typeface="Arial" panose="020B0604020202020204" pitchFamily="34" charset="0"/>
              <a:buChar char="•"/>
              <a:defRPr sz="2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7667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112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5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4557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3002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1446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29891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336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6781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1800" b="1" dirty="0"/>
              <a:t>Coloque aqui a sua Logo.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5094CD86-8F32-4E0B-A9C4-E3B0E292AC52}"/>
              </a:ext>
            </a:extLst>
          </p:cNvPr>
          <p:cNvSpPr txBox="1">
            <a:spLocks/>
          </p:cNvSpPr>
          <p:nvPr/>
        </p:nvSpPr>
        <p:spPr>
          <a:xfrm>
            <a:off x="0" y="6530786"/>
            <a:ext cx="6858000" cy="1246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16890" rtl="0" eaLnBrk="1" latinLnBrk="0" hangingPunct="1">
              <a:lnSpc>
                <a:spcPct val="90000"/>
              </a:lnSpc>
              <a:spcBef>
                <a:spcPts val="784"/>
              </a:spcBef>
              <a:buFont typeface="Arial" panose="020B0604020202020204" pitchFamily="34" charset="0"/>
              <a:buNone/>
              <a:defRPr sz="1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445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5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6890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533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77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222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066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911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7558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/>
              <a:t>Insira aqui o seu texto e altere a fonte, cor e tamanho.</a:t>
            </a:r>
          </a:p>
        </p:txBody>
      </p:sp>
    </p:spTree>
    <p:extLst>
      <p:ext uri="{BB962C8B-B14F-4D97-AF65-F5344CB8AC3E}">
        <p14:creationId xmlns:p14="http://schemas.microsoft.com/office/powerpoint/2010/main" val="2156555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D151B9-6203-45CC-BF4C-F73F534A0AC4}"/>
              </a:ext>
            </a:extLst>
          </p:cNvPr>
          <p:cNvSpPr txBox="1">
            <a:spLocks/>
          </p:cNvSpPr>
          <p:nvPr/>
        </p:nvSpPr>
        <p:spPr>
          <a:xfrm>
            <a:off x="780752" y="7701838"/>
            <a:ext cx="5410794" cy="2204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16890" rtl="0" eaLnBrk="1" latinLnBrk="0" hangingPunct="1">
              <a:lnSpc>
                <a:spcPct val="90000"/>
              </a:lnSpc>
              <a:spcBef>
                <a:spcPts val="784"/>
              </a:spcBef>
              <a:buFont typeface="Arial" panose="020B0604020202020204" pitchFamily="34" charset="0"/>
              <a:buNone/>
              <a:defRPr sz="1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445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5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6890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533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77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222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066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911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7558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400" b="1" dirty="0"/>
              <a:t>Insira aqui o seu texto e altere a fonte, cor e tamanho.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344D57F2-5749-44DC-B1FB-3C3A9D3D425C}"/>
              </a:ext>
            </a:extLst>
          </p:cNvPr>
          <p:cNvSpPr txBox="1">
            <a:spLocks/>
          </p:cNvSpPr>
          <p:nvPr/>
        </p:nvSpPr>
        <p:spPr>
          <a:xfrm>
            <a:off x="-1" y="233082"/>
            <a:ext cx="1561505" cy="779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9222" indent="-179222" algn="l" defTabSz="716890" rtl="0" eaLnBrk="1" latinLnBrk="0" hangingPunct="1">
              <a:lnSpc>
                <a:spcPct val="90000"/>
              </a:lnSpc>
              <a:spcBef>
                <a:spcPts val="784"/>
              </a:spcBef>
              <a:buFont typeface="Arial" panose="020B0604020202020204" pitchFamily="34" charset="0"/>
              <a:buChar char="•"/>
              <a:defRPr sz="2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7667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112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5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4557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3002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1446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29891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336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6781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1800" b="1" dirty="0"/>
              <a:t>Coloque aqui a sua Logo.</a:t>
            </a:r>
          </a:p>
        </p:txBody>
      </p:sp>
    </p:spTree>
    <p:extLst>
      <p:ext uri="{BB962C8B-B14F-4D97-AF65-F5344CB8AC3E}">
        <p14:creationId xmlns:p14="http://schemas.microsoft.com/office/powerpoint/2010/main" val="3051356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7226F08F-D191-4374-A694-018309ED192E}"/>
              </a:ext>
            </a:extLst>
          </p:cNvPr>
          <p:cNvSpPr txBox="1">
            <a:spLocks/>
          </p:cNvSpPr>
          <p:nvPr/>
        </p:nvSpPr>
        <p:spPr>
          <a:xfrm>
            <a:off x="0" y="1954306"/>
            <a:ext cx="6857999" cy="2204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16890" rtl="0" eaLnBrk="1" latinLnBrk="0" hangingPunct="1">
              <a:lnSpc>
                <a:spcPct val="90000"/>
              </a:lnSpc>
              <a:spcBef>
                <a:spcPts val="784"/>
              </a:spcBef>
              <a:buFont typeface="Arial" panose="020B0604020202020204" pitchFamily="34" charset="0"/>
              <a:buNone/>
              <a:defRPr sz="1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445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5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6890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533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77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222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066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911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7558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400" b="1" dirty="0">
                <a:solidFill>
                  <a:schemeClr val="bg1"/>
                </a:solidFill>
              </a:rPr>
              <a:t>Insira aqui o seu texto e altere a fonte, cor e tamanho.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677B036B-386F-46BF-B2C3-192146C52517}"/>
              </a:ext>
            </a:extLst>
          </p:cNvPr>
          <p:cNvSpPr txBox="1">
            <a:spLocks/>
          </p:cNvSpPr>
          <p:nvPr/>
        </p:nvSpPr>
        <p:spPr>
          <a:xfrm>
            <a:off x="227776" y="9126070"/>
            <a:ext cx="1561505" cy="779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9222" indent="-179222" algn="l" defTabSz="716890" rtl="0" eaLnBrk="1" latinLnBrk="0" hangingPunct="1">
              <a:lnSpc>
                <a:spcPct val="90000"/>
              </a:lnSpc>
              <a:spcBef>
                <a:spcPts val="784"/>
              </a:spcBef>
              <a:buFont typeface="Arial" panose="020B0604020202020204" pitchFamily="34" charset="0"/>
              <a:buChar char="•"/>
              <a:defRPr sz="2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7667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112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5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4557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3002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1446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29891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336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6781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1800" b="1" dirty="0">
                <a:solidFill>
                  <a:schemeClr val="bg1"/>
                </a:solidFill>
              </a:rPr>
              <a:t>Coloque aqui a sua Logo.</a:t>
            </a:r>
          </a:p>
        </p:txBody>
      </p:sp>
    </p:spTree>
    <p:extLst>
      <p:ext uri="{BB962C8B-B14F-4D97-AF65-F5344CB8AC3E}">
        <p14:creationId xmlns:p14="http://schemas.microsoft.com/office/powerpoint/2010/main" val="2374777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A841AA42-0391-40D7-9DA6-868060984249}"/>
              </a:ext>
            </a:extLst>
          </p:cNvPr>
          <p:cNvSpPr txBox="1">
            <a:spLocks/>
          </p:cNvSpPr>
          <p:nvPr/>
        </p:nvSpPr>
        <p:spPr>
          <a:xfrm>
            <a:off x="2648247" y="6750423"/>
            <a:ext cx="1561505" cy="42466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79222" indent="-179222" algn="l" defTabSz="716890" rtl="0" eaLnBrk="1" latinLnBrk="0" hangingPunct="1">
              <a:lnSpc>
                <a:spcPct val="90000"/>
              </a:lnSpc>
              <a:spcBef>
                <a:spcPts val="784"/>
              </a:spcBef>
              <a:buFont typeface="Arial" panose="020B0604020202020204" pitchFamily="34" charset="0"/>
              <a:buChar char="•"/>
              <a:defRPr sz="2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7667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112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5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4557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3002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1446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29891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336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6781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1800" b="1" dirty="0">
                <a:solidFill>
                  <a:schemeClr val="bg1"/>
                </a:solidFill>
              </a:rPr>
              <a:t>Coloque aqui a sua Logo.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22551C61-6637-4B4D-A239-762DF7A7C8C1}"/>
              </a:ext>
            </a:extLst>
          </p:cNvPr>
          <p:cNvSpPr txBox="1">
            <a:spLocks/>
          </p:cNvSpPr>
          <p:nvPr/>
        </p:nvSpPr>
        <p:spPr>
          <a:xfrm>
            <a:off x="242047" y="162521"/>
            <a:ext cx="6333564" cy="17962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716890" rtl="0" eaLnBrk="1" latinLnBrk="0" hangingPunct="1">
              <a:lnSpc>
                <a:spcPct val="90000"/>
              </a:lnSpc>
              <a:spcBef>
                <a:spcPts val="784"/>
              </a:spcBef>
              <a:buFont typeface="Arial" panose="020B0604020202020204" pitchFamily="34" charset="0"/>
              <a:buNone/>
              <a:defRPr sz="1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445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5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6890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533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77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222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066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911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7558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400" b="1" dirty="0">
                <a:solidFill>
                  <a:schemeClr val="bg1"/>
                </a:solidFill>
              </a:rPr>
              <a:t>Insira aqui o seu texto e altere a fonte, cor e tamanho.</a:t>
            </a:r>
          </a:p>
        </p:txBody>
      </p:sp>
    </p:spTree>
    <p:extLst>
      <p:ext uri="{BB962C8B-B14F-4D97-AF65-F5344CB8AC3E}">
        <p14:creationId xmlns:p14="http://schemas.microsoft.com/office/powerpoint/2010/main" val="845963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9518A17-829E-4734-8987-94948CE740E8}"/>
              </a:ext>
            </a:extLst>
          </p:cNvPr>
          <p:cNvSpPr txBox="1">
            <a:spLocks/>
          </p:cNvSpPr>
          <p:nvPr/>
        </p:nvSpPr>
        <p:spPr>
          <a:xfrm>
            <a:off x="316005" y="2613211"/>
            <a:ext cx="6225989" cy="2204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16890" rtl="0" eaLnBrk="1" latinLnBrk="0" hangingPunct="1">
              <a:lnSpc>
                <a:spcPct val="90000"/>
              </a:lnSpc>
              <a:spcBef>
                <a:spcPts val="784"/>
              </a:spcBef>
              <a:buFont typeface="Arial" panose="020B0604020202020204" pitchFamily="34" charset="0"/>
              <a:buNone/>
              <a:defRPr sz="1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445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5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6890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533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77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222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066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911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7558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400" b="1" dirty="0"/>
              <a:t>Insira aqui o seu texto e altere a fonte, cor e tamanho.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E27DA498-430D-470E-9BD1-24348C56FFB7}"/>
              </a:ext>
            </a:extLst>
          </p:cNvPr>
          <p:cNvSpPr txBox="1">
            <a:spLocks/>
          </p:cNvSpPr>
          <p:nvPr/>
        </p:nvSpPr>
        <p:spPr>
          <a:xfrm>
            <a:off x="187435" y="8869802"/>
            <a:ext cx="1561505" cy="779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9222" indent="-179222" algn="l" defTabSz="716890" rtl="0" eaLnBrk="1" latinLnBrk="0" hangingPunct="1">
              <a:lnSpc>
                <a:spcPct val="90000"/>
              </a:lnSpc>
              <a:spcBef>
                <a:spcPts val="784"/>
              </a:spcBef>
              <a:buFont typeface="Arial" panose="020B0604020202020204" pitchFamily="34" charset="0"/>
              <a:buChar char="•"/>
              <a:defRPr sz="2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7667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112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5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4557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3002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1446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29891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336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6781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1800" b="1" dirty="0"/>
              <a:t>Coloque aqui a sua Logo.</a:t>
            </a:r>
          </a:p>
        </p:txBody>
      </p:sp>
    </p:spTree>
    <p:extLst>
      <p:ext uri="{BB962C8B-B14F-4D97-AF65-F5344CB8AC3E}">
        <p14:creationId xmlns:p14="http://schemas.microsoft.com/office/powerpoint/2010/main" val="2416875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17D3036B-2C02-421E-87DE-174BF3EFF302}"/>
              </a:ext>
            </a:extLst>
          </p:cNvPr>
          <p:cNvSpPr txBox="1">
            <a:spLocks/>
          </p:cNvSpPr>
          <p:nvPr/>
        </p:nvSpPr>
        <p:spPr>
          <a:xfrm>
            <a:off x="506803" y="9126070"/>
            <a:ext cx="1971641" cy="779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9222" indent="-179222" algn="l" defTabSz="716890" rtl="0" eaLnBrk="1" latinLnBrk="0" hangingPunct="1">
              <a:lnSpc>
                <a:spcPct val="90000"/>
              </a:lnSpc>
              <a:spcBef>
                <a:spcPts val="784"/>
              </a:spcBef>
              <a:buFont typeface="Arial" panose="020B0604020202020204" pitchFamily="34" charset="0"/>
              <a:buChar char="•"/>
              <a:defRPr sz="2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7667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112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5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4557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3002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1446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29891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336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6781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400" b="1" dirty="0">
                <a:solidFill>
                  <a:schemeClr val="bg1"/>
                </a:solidFill>
              </a:rPr>
              <a:t>Coloque aqui a sua Logo.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6442AEA8-6184-40E3-93CD-73B68F01F90D}"/>
              </a:ext>
            </a:extLst>
          </p:cNvPr>
          <p:cNvSpPr txBox="1">
            <a:spLocks/>
          </p:cNvSpPr>
          <p:nvPr/>
        </p:nvSpPr>
        <p:spPr>
          <a:xfrm>
            <a:off x="506803" y="2170036"/>
            <a:ext cx="6602506" cy="2204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16890" rtl="0" eaLnBrk="1" latinLnBrk="0" hangingPunct="1">
              <a:lnSpc>
                <a:spcPct val="90000"/>
              </a:lnSpc>
              <a:spcBef>
                <a:spcPts val="784"/>
              </a:spcBef>
              <a:buFont typeface="Arial" panose="020B0604020202020204" pitchFamily="34" charset="0"/>
              <a:buNone/>
              <a:defRPr sz="1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445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5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6890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533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77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222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066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911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7558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400" b="1" dirty="0">
                <a:solidFill>
                  <a:schemeClr val="bg1"/>
                </a:solidFill>
              </a:rPr>
              <a:t>Insira aqui o seu texto e altere a fonte, cor e tamanho.</a:t>
            </a:r>
          </a:p>
        </p:txBody>
      </p:sp>
    </p:spTree>
    <p:extLst>
      <p:ext uri="{BB962C8B-B14F-4D97-AF65-F5344CB8AC3E}">
        <p14:creationId xmlns:p14="http://schemas.microsoft.com/office/powerpoint/2010/main" val="2711173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8F25DFA7-D371-434C-87F2-CBA4D7F77EF4}"/>
              </a:ext>
            </a:extLst>
          </p:cNvPr>
          <p:cNvSpPr txBox="1">
            <a:spLocks/>
          </p:cNvSpPr>
          <p:nvPr/>
        </p:nvSpPr>
        <p:spPr>
          <a:xfrm>
            <a:off x="2628899" y="3557325"/>
            <a:ext cx="4350125" cy="151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16890" rtl="0" eaLnBrk="1" latinLnBrk="0" hangingPunct="1">
              <a:lnSpc>
                <a:spcPct val="90000"/>
              </a:lnSpc>
              <a:spcBef>
                <a:spcPts val="784"/>
              </a:spcBef>
              <a:buFont typeface="Arial" panose="020B0604020202020204" pitchFamily="34" charset="0"/>
              <a:buNone/>
              <a:defRPr sz="1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445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5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6890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533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77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222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066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911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7558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>
                <a:solidFill>
                  <a:schemeClr val="bg1"/>
                </a:solidFill>
              </a:rPr>
              <a:t>Insira aqui o seu texto e altere a fonte, cor e tamanho.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EAB85E7-F9EC-464C-8D8E-38091ADF21AE}"/>
              </a:ext>
            </a:extLst>
          </p:cNvPr>
          <p:cNvSpPr txBox="1">
            <a:spLocks/>
          </p:cNvSpPr>
          <p:nvPr/>
        </p:nvSpPr>
        <p:spPr>
          <a:xfrm>
            <a:off x="5229261" y="5377666"/>
            <a:ext cx="1628739" cy="77993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79222" indent="-179222" algn="l" defTabSz="716890" rtl="0" eaLnBrk="1" latinLnBrk="0" hangingPunct="1">
              <a:lnSpc>
                <a:spcPct val="90000"/>
              </a:lnSpc>
              <a:spcBef>
                <a:spcPts val="784"/>
              </a:spcBef>
              <a:buFont typeface="Arial" panose="020B0604020202020204" pitchFamily="34" charset="0"/>
              <a:buChar char="•"/>
              <a:defRPr sz="2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7667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112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5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4557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3002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1446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29891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336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6781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400" b="1" dirty="0"/>
              <a:t>Coloque aqui a sua Logo.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23EE2E45-E205-4A34-B080-30FC79428429}"/>
              </a:ext>
            </a:extLst>
          </p:cNvPr>
          <p:cNvSpPr txBox="1">
            <a:spLocks/>
          </p:cNvSpPr>
          <p:nvPr/>
        </p:nvSpPr>
        <p:spPr>
          <a:xfrm>
            <a:off x="4410635" y="7549690"/>
            <a:ext cx="2259106" cy="18708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716890" rtl="0" eaLnBrk="1" latinLnBrk="0" hangingPunct="1">
              <a:lnSpc>
                <a:spcPct val="90000"/>
              </a:lnSpc>
              <a:spcBef>
                <a:spcPts val="784"/>
              </a:spcBef>
              <a:buFont typeface="Arial" panose="020B0604020202020204" pitchFamily="34" charset="0"/>
              <a:buNone/>
              <a:defRPr sz="1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445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5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6890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533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77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222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066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911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7558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>
                <a:solidFill>
                  <a:schemeClr val="bg1"/>
                </a:solidFill>
              </a:rPr>
              <a:t>Insira aqui o seu texto e altere a fonte, cor e tamanho.</a:t>
            </a:r>
          </a:p>
        </p:txBody>
      </p:sp>
    </p:spTree>
    <p:extLst>
      <p:ext uri="{BB962C8B-B14F-4D97-AF65-F5344CB8AC3E}">
        <p14:creationId xmlns:p14="http://schemas.microsoft.com/office/powerpoint/2010/main" val="4115479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EAB85E7-F9EC-464C-8D8E-38091ADF21AE}"/>
              </a:ext>
            </a:extLst>
          </p:cNvPr>
          <p:cNvSpPr txBox="1">
            <a:spLocks/>
          </p:cNvSpPr>
          <p:nvPr/>
        </p:nvSpPr>
        <p:spPr>
          <a:xfrm>
            <a:off x="2378483" y="9126070"/>
            <a:ext cx="2101034" cy="779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9222" indent="-179222" algn="l" defTabSz="716890" rtl="0" eaLnBrk="1" latinLnBrk="0" hangingPunct="1">
              <a:lnSpc>
                <a:spcPct val="90000"/>
              </a:lnSpc>
              <a:spcBef>
                <a:spcPts val="784"/>
              </a:spcBef>
              <a:buFont typeface="Arial" panose="020B0604020202020204" pitchFamily="34" charset="0"/>
              <a:buChar char="•"/>
              <a:defRPr sz="2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7667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112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5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4557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3002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1446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29891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336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6781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400" b="1" dirty="0"/>
              <a:t>Coloque aqui a sua Logo.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603D6995-E607-4A84-98DF-D0B39A0B9D45}"/>
              </a:ext>
            </a:extLst>
          </p:cNvPr>
          <p:cNvSpPr txBox="1">
            <a:spLocks/>
          </p:cNvSpPr>
          <p:nvPr/>
        </p:nvSpPr>
        <p:spPr>
          <a:xfrm>
            <a:off x="-1" y="1182221"/>
            <a:ext cx="6858000" cy="1550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16890" rtl="0" eaLnBrk="1" latinLnBrk="0" hangingPunct="1">
              <a:lnSpc>
                <a:spcPct val="90000"/>
              </a:lnSpc>
              <a:spcBef>
                <a:spcPts val="784"/>
              </a:spcBef>
              <a:buFont typeface="Arial" panose="020B0604020202020204" pitchFamily="34" charset="0"/>
              <a:buNone/>
              <a:defRPr sz="1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445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5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6890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533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77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222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066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911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7558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b="1" dirty="0"/>
              <a:t>Insira aqui o seu texto e altere a fonte, cor e tamanho.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F37733BB-E7A9-451F-A55D-C6CB7F40019F}"/>
              </a:ext>
            </a:extLst>
          </p:cNvPr>
          <p:cNvSpPr txBox="1">
            <a:spLocks/>
          </p:cNvSpPr>
          <p:nvPr/>
        </p:nvSpPr>
        <p:spPr>
          <a:xfrm>
            <a:off x="820269" y="7765677"/>
            <a:ext cx="521746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16890" rtl="0" eaLnBrk="1" latinLnBrk="0" hangingPunct="1">
              <a:lnSpc>
                <a:spcPct val="90000"/>
              </a:lnSpc>
              <a:spcBef>
                <a:spcPts val="784"/>
              </a:spcBef>
              <a:buFont typeface="Arial" panose="020B0604020202020204" pitchFamily="34" charset="0"/>
              <a:buNone/>
              <a:defRPr sz="1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445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5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6890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533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77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222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066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911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7558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/>
              <a:t>Insira aqui um texto.</a:t>
            </a:r>
          </a:p>
        </p:txBody>
      </p:sp>
    </p:spTree>
    <p:extLst>
      <p:ext uri="{BB962C8B-B14F-4D97-AF65-F5344CB8AC3E}">
        <p14:creationId xmlns:p14="http://schemas.microsoft.com/office/powerpoint/2010/main" val="1073656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8F25DFA7-D371-434C-87F2-CBA4D7F77EF4}"/>
              </a:ext>
            </a:extLst>
          </p:cNvPr>
          <p:cNvSpPr txBox="1">
            <a:spLocks/>
          </p:cNvSpPr>
          <p:nvPr/>
        </p:nvSpPr>
        <p:spPr>
          <a:xfrm>
            <a:off x="929494" y="229757"/>
            <a:ext cx="4861112" cy="3033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16890" rtl="0" eaLnBrk="1" latinLnBrk="0" hangingPunct="1">
              <a:lnSpc>
                <a:spcPct val="90000"/>
              </a:lnSpc>
              <a:spcBef>
                <a:spcPts val="784"/>
              </a:spcBef>
              <a:buFont typeface="Arial" panose="020B0604020202020204" pitchFamily="34" charset="0"/>
              <a:buNone/>
              <a:defRPr sz="1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445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5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6890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533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77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222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066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911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7558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b="1" dirty="0">
                <a:solidFill>
                  <a:schemeClr val="bg1"/>
                </a:solidFill>
              </a:rPr>
              <a:t>Insira aqui o seu texto e altere a fonte, cor e tamanho.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EAB85E7-F9EC-464C-8D8E-38091ADF21AE}"/>
              </a:ext>
            </a:extLst>
          </p:cNvPr>
          <p:cNvSpPr txBox="1">
            <a:spLocks/>
          </p:cNvSpPr>
          <p:nvPr/>
        </p:nvSpPr>
        <p:spPr>
          <a:xfrm>
            <a:off x="2378483" y="9126070"/>
            <a:ext cx="2101034" cy="779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9222" indent="-179222" algn="l" defTabSz="716890" rtl="0" eaLnBrk="1" latinLnBrk="0" hangingPunct="1">
              <a:lnSpc>
                <a:spcPct val="90000"/>
              </a:lnSpc>
              <a:spcBef>
                <a:spcPts val="784"/>
              </a:spcBef>
              <a:buFont typeface="Arial" panose="020B0604020202020204" pitchFamily="34" charset="0"/>
              <a:buChar char="•"/>
              <a:defRPr sz="2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7667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112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5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4557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3002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1446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29891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336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6781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000" b="1" dirty="0">
                <a:solidFill>
                  <a:schemeClr val="bg1"/>
                </a:solidFill>
              </a:rPr>
              <a:t>Coloque aqui a sua Logo.</a:t>
            </a:r>
          </a:p>
        </p:txBody>
      </p:sp>
    </p:spTree>
    <p:extLst>
      <p:ext uri="{BB962C8B-B14F-4D97-AF65-F5344CB8AC3E}">
        <p14:creationId xmlns:p14="http://schemas.microsoft.com/office/powerpoint/2010/main" val="1366172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36A95CA-D018-4D9C-8DA2-78B0535D35DA}"/>
              </a:ext>
            </a:extLst>
          </p:cNvPr>
          <p:cNvSpPr txBox="1">
            <a:spLocks/>
          </p:cNvSpPr>
          <p:nvPr/>
        </p:nvSpPr>
        <p:spPr>
          <a:xfrm>
            <a:off x="0" y="418016"/>
            <a:ext cx="6858000" cy="2204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16890" rtl="0" eaLnBrk="1" latinLnBrk="0" hangingPunct="1">
              <a:lnSpc>
                <a:spcPct val="90000"/>
              </a:lnSpc>
              <a:spcBef>
                <a:spcPts val="784"/>
              </a:spcBef>
              <a:buFont typeface="Arial" panose="020B0604020202020204" pitchFamily="34" charset="0"/>
              <a:buNone/>
              <a:defRPr sz="1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445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5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6890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533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77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222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066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911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7558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400" b="1" dirty="0">
                <a:solidFill>
                  <a:schemeClr val="bg1"/>
                </a:solidFill>
              </a:rPr>
              <a:t>Insira aqui o seu texto e altere a fonte, cor e tamanho.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86DF3B69-FB55-4D5A-9CAE-40F4394368E4}"/>
              </a:ext>
            </a:extLst>
          </p:cNvPr>
          <p:cNvSpPr txBox="1">
            <a:spLocks/>
          </p:cNvSpPr>
          <p:nvPr/>
        </p:nvSpPr>
        <p:spPr>
          <a:xfrm>
            <a:off x="4756966" y="2779058"/>
            <a:ext cx="2101034" cy="779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9222" indent="-179222" algn="l" defTabSz="716890" rtl="0" eaLnBrk="1" latinLnBrk="0" hangingPunct="1">
              <a:lnSpc>
                <a:spcPct val="90000"/>
              </a:lnSpc>
              <a:spcBef>
                <a:spcPts val="784"/>
              </a:spcBef>
              <a:buFont typeface="Arial" panose="020B0604020202020204" pitchFamily="34" charset="0"/>
              <a:buChar char="•"/>
              <a:defRPr sz="2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7667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112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5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4557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3002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1446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29891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336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6781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400" b="1" dirty="0">
                <a:solidFill>
                  <a:schemeClr val="bg1"/>
                </a:solidFill>
              </a:rPr>
              <a:t>Coloque aqui a sua Logo.</a:t>
            </a:r>
          </a:p>
        </p:txBody>
      </p:sp>
    </p:spTree>
    <p:extLst>
      <p:ext uri="{BB962C8B-B14F-4D97-AF65-F5344CB8AC3E}">
        <p14:creationId xmlns:p14="http://schemas.microsoft.com/office/powerpoint/2010/main" val="2410187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393BC473-3F2E-4EA8-8534-7B34049AE6E4}"/>
              </a:ext>
            </a:extLst>
          </p:cNvPr>
          <p:cNvSpPr txBox="1">
            <a:spLocks/>
          </p:cNvSpPr>
          <p:nvPr/>
        </p:nvSpPr>
        <p:spPr>
          <a:xfrm>
            <a:off x="144702" y="8736662"/>
            <a:ext cx="6568596" cy="1039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16890" rtl="0" eaLnBrk="1" latinLnBrk="0" hangingPunct="1">
              <a:lnSpc>
                <a:spcPct val="90000"/>
              </a:lnSpc>
              <a:spcBef>
                <a:spcPts val="784"/>
              </a:spcBef>
              <a:buFont typeface="Arial" panose="020B0604020202020204" pitchFamily="34" charset="0"/>
              <a:buNone/>
              <a:defRPr sz="1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445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5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6890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533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77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222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066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911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7558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>
                <a:solidFill>
                  <a:schemeClr val="bg1"/>
                </a:solidFill>
              </a:rPr>
              <a:t>Insira aqui o seu texto e altere a fonte, cor e tamanho.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33061ECD-AF1A-48DB-A47D-B7C1F6B6D8F6}"/>
              </a:ext>
            </a:extLst>
          </p:cNvPr>
          <p:cNvSpPr txBox="1">
            <a:spLocks/>
          </p:cNvSpPr>
          <p:nvPr/>
        </p:nvSpPr>
        <p:spPr>
          <a:xfrm>
            <a:off x="4756966" y="129987"/>
            <a:ext cx="2101034" cy="779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9222" indent="-179222" algn="l" defTabSz="716890" rtl="0" eaLnBrk="1" latinLnBrk="0" hangingPunct="1">
              <a:lnSpc>
                <a:spcPct val="90000"/>
              </a:lnSpc>
              <a:spcBef>
                <a:spcPts val="784"/>
              </a:spcBef>
              <a:buFont typeface="Arial" panose="020B0604020202020204" pitchFamily="34" charset="0"/>
              <a:buChar char="•"/>
              <a:defRPr sz="2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7667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112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5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4557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3002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1446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29891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336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6781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400" b="1" dirty="0">
                <a:solidFill>
                  <a:schemeClr val="bg1"/>
                </a:solidFill>
              </a:rPr>
              <a:t>Coloque aqui a sua Logo.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680F5B67-DABF-4D8F-9D75-721A3F2FF17F}"/>
              </a:ext>
            </a:extLst>
          </p:cNvPr>
          <p:cNvSpPr txBox="1">
            <a:spLocks/>
          </p:cNvSpPr>
          <p:nvPr/>
        </p:nvSpPr>
        <p:spPr>
          <a:xfrm>
            <a:off x="0" y="2447921"/>
            <a:ext cx="1827533" cy="3033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16890" rtl="0" eaLnBrk="1" latinLnBrk="0" hangingPunct="1">
              <a:lnSpc>
                <a:spcPct val="90000"/>
              </a:lnSpc>
              <a:spcBef>
                <a:spcPts val="784"/>
              </a:spcBef>
              <a:buFont typeface="Arial" panose="020B0604020202020204" pitchFamily="34" charset="0"/>
              <a:buNone/>
              <a:defRPr sz="1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445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5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6890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533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77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222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066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911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7558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>
                <a:solidFill>
                  <a:schemeClr val="bg1"/>
                </a:solidFill>
              </a:rPr>
              <a:t>Insira aqui o seu texto.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5636BE8B-ADBF-44A0-9050-4F66D986D8B5}"/>
              </a:ext>
            </a:extLst>
          </p:cNvPr>
          <p:cNvSpPr txBox="1">
            <a:spLocks/>
          </p:cNvSpPr>
          <p:nvPr/>
        </p:nvSpPr>
        <p:spPr>
          <a:xfrm>
            <a:off x="5030467" y="2379000"/>
            <a:ext cx="1827533" cy="3033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16890" rtl="0" eaLnBrk="1" latinLnBrk="0" hangingPunct="1">
              <a:lnSpc>
                <a:spcPct val="90000"/>
              </a:lnSpc>
              <a:spcBef>
                <a:spcPts val="784"/>
              </a:spcBef>
              <a:buFont typeface="Arial" panose="020B0604020202020204" pitchFamily="34" charset="0"/>
              <a:buNone/>
              <a:defRPr sz="1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445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5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6890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533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77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222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066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911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7558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>
                <a:solidFill>
                  <a:schemeClr val="bg1"/>
                </a:solidFill>
              </a:rPr>
              <a:t>Insira aqui o seu texto.</a:t>
            </a:r>
          </a:p>
        </p:txBody>
      </p:sp>
    </p:spTree>
    <p:extLst>
      <p:ext uri="{BB962C8B-B14F-4D97-AF65-F5344CB8AC3E}">
        <p14:creationId xmlns:p14="http://schemas.microsoft.com/office/powerpoint/2010/main" val="1911893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8F25DFA7-D371-434C-87F2-CBA4D7F77EF4}"/>
              </a:ext>
            </a:extLst>
          </p:cNvPr>
          <p:cNvSpPr txBox="1">
            <a:spLocks/>
          </p:cNvSpPr>
          <p:nvPr/>
        </p:nvSpPr>
        <p:spPr>
          <a:xfrm>
            <a:off x="147918" y="1214718"/>
            <a:ext cx="6710082" cy="3033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16890" rtl="0" eaLnBrk="1" latinLnBrk="0" hangingPunct="1">
              <a:lnSpc>
                <a:spcPct val="90000"/>
              </a:lnSpc>
              <a:spcBef>
                <a:spcPts val="784"/>
              </a:spcBef>
              <a:buFont typeface="Arial" panose="020B0604020202020204" pitchFamily="34" charset="0"/>
              <a:buNone/>
              <a:defRPr sz="1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445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5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6890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533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77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222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066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911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7558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400" b="1" dirty="0"/>
              <a:t>Insira aqui o seu texto e altere a fonte, cor e tamanho.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EAB85E7-F9EC-464C-8D8E-38091ADF21AE}"/>
              </a:ext>
            </a:extLst>
          </p:cNvPr>
          <p:cNvSpPr txBox="1">
            <a:spLocks/>
          </p:cNvSpPr>
          <p:nvPr/>
        </p:nvSpPr>
        <p:spPr>
          <a:xfrm>
            <a:off x="73959" y="4563035"/>
            <a:ext cx="2101034" cy="779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9222" indent="-179222" algn="l" defTabSz="716890" rtl="0" eaLnBrk="1" latinLnBrk="0" hangingPunct="1">
              <a:lnSpc>
                <a:spcPct val="90000"/>
              </a:lnSpc>
              <a:spcBef>
                <a:spcPts val="784"/>
              </a:spcBef>
              <a:buFont typeface="Arial" panose="020B0604020202020204" pitchFamily="34" charset="0"/>
              <a:buChar char="•"/>
              <a:defRPr sz="2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7667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112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5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4557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3002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1446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29891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336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6781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000" b="1" dirty="0"/>
              <a:t>Coloque aqui a sua Logo.</a:t>
            </a:r>
          </a:p>
        </p:txBody>
      </p:sp>
    </p:spTree>
    <p:extLst>
      <p:ext uri="{BB962C8B-B14F-4D97-AF65-F5344CB8AC3E}">
        <p14:creationId xmlns:p14="http://schemas.microsoft.com/office/powerpoint/2010/main" val="819536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D5942488-9448-488A-98C1-FFC4AF41C317}"/>
              </a:ext>
            </a:extLst>
          </p:cNvPr>
          <p:cNvSpPr txBox="1">
            <a:spLocks/>
          </p:cNvSpPr>
          <p:nvPr/>
        </p:nvSpPr>
        <p:spPr>
          <a:xfrm rot="18278971">
            <a:off x="43443" y="7148401"/>
            <a:ext cx="3128548" cy="2204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16890" rtl="0" eaLnBrk="1" latinLnBrk="0" hangingPunct="1">
              <a:lnSpc>
                <a:spcPct val="90000"/>
              </a:lnSpc>
              <a:spcBef>
                <a:spcPts val="784"/>
              </a:spcBef>
              <a:buFont typeface="Arial" panose="020B0604020202020204" pitchFamily="34" charset="0"/>
              <a:buNone/>
              <a:defRPr sz="1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445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5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6890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533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77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222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066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911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7558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/>
              <a:t>Insira aqui o seu texto e altere a fonte, cor e tamanho.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17D3036B-2C02-421E-87DE-174BF3EFF302}"/>
              </a:ext>
            </a:extLst>
          </p:cNvPr>
          <p:cNvSpPr txBox="1">
            <a:spLocks/>
          </p:cNvSpPr>
          <p:nvPr/>
        </p:nvSpPr>
        <p:spPr>
          <a:xfrm>
            <a:off x="3163696" y="129213"/>
            <a:ext cx="1561505" cy="779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9222" indent="-179222" algn="l" defTabSz="716890" rtl="0" eaLnBrk="1" latinLnBrk="0" hangingPunct="1">
              <a:lnSpc>
                <a:spcPct val="90000"/>
              </a:lnSpc>
              <a:spcBef>
                <a:spcPts val="784"/>
              </a:spcBef>
              <a:buFont typeface="Arial" panose="020B0604020202020204" pitchFamily="34" charset="0"/>
              <a:buChar char="•"/>
              <a:defRPr sz="2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7667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112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5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4557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3002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1446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29891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336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6781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1800" b="1" dirty="0"/>
              <a:t>Coloque aqui a sua Logo.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B9BE222B-1117-4524-9679-17A8BB91D4B2}"/>
              </a:ext>
            </a:extLst>
          </p:cNvPr>
          <p:cNvSpPr txBox="1">
            <a:spLocks/>
          </p:cNvSpPr>
          <p:nvPr/>
        </p:nvSpPr>
        <p:spPr>
          <a:xfrm rot="18278971">
            <a:off x="4176173" y="1236179"/>
            <a:ext cx="3128548" cy="2204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16890" rtl="0" eaLnBrk="1" latinLnBrk="0" hangingPunct="1">
              <a:lnSpc>
                <a:spcPct val="90000"/>
              </a:lnSpc>
              <a:spcBef>
                <a:spcPts val="784"/>
              </a:spcBef>
              <a:buFont typeface="Arial" panose="020B0604020202020204" pitchFamily="34" charset="0"/>
              <a:buNone/>
              <a:defRPr sz="1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445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5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6890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533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77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222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066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911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7558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/>
              <a:t>Insira aqui o seu texto e altere a fonte, cor e tamanho.</a:t>
            </a:r>
          </a:p>
        </p:txBody>
      </p:sp>
    </p:spTree>
    <p:extLst>
      <p:ext uri="{BB962C8B-B14F-4D97-AF65-F5344CB8AC3E}">
        <p14:creationId xmlns:p14="http://schemas.microsoft.com/office/powerpoint/2010/main" val="1531051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5240263D-46F3-4B14-AE91-DE3E2770D7F5}"/>
              </a:ext>
            </a:extLst>
          </p:cNvPr>
          <p:cNvSpPr txBox="1">
            <a:spLocks/>
          </p:cNvSpPr>
          <p:nvPr/>
        </p:nvSpPr>
        <p:spPr>
          <a:xfrm>
            <a:off x="-107577" y="8331919"/>
            <a:ext cx="6858000" cy="2204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16890" rtl="0" eaLnBrk="1" latinLnBrk="0" hangingPunct="1">
              <a:lnSpc>
                <a:spcPct val="90000"/>
              </a:lnSpc>
              <a:spcBef>
                <a:spcPts val="784"/>
              </a:spcBef>
              <a:buFont typeface="Arial" panose="020B0604020202020204" pitchFamily="34" charset="0"/>
              <a:buNone/>
              <a:defRPr sz="1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445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5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6890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533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77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222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066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911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7558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b="1" dirty="0">
                <a:solidFill>
                  <a:schemeClr val="bg1"/>
                </a:solidFill>
              </a:rPr>
              <a:t>Insira aqui o seu texto e altere a fonte, cor e tamanho.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63925152-B519-4BED-98A3-8DA3DC0836F1}"/>
              </a:ext>
            </a:extLst>
          </p:cNvPr>
          <p:cNvSpPr txBox="1">
            <a:spLocks/>
          </p:cNvSpPr>
          <p:nvPr/>
        </p:nvSpPr>
        <p:spPr>
          <a:xfrm>
            <a:off x="2540671" y="7551989"/>
            <a:ext cx="1561505" cy="779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9222" indent="-179222" algn="l" defTabSz="716890" rtl="0" eaLnBrk="1" latinLnBrk="0" hangingPunct="1">
              <a:lnSpc>
                <a:spcPct val="90000"/>
              </a:lnSpc>
              <a:spcBef>
                <a:spcPts val="784"/>
              </a:spcBef>
              <a:buFont typeface="Arial" panose="020B0604020202020204" pitchFamily="34" charset="0"/>
              <a:buChar char="•"/>
              <a:defRPr sz="2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7667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112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5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4557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3002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1446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29891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336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6781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1800" b="1" dirty="0">
                <a:solidFill>
                  <a:schemeClr val="bg1"/>
                </a:solidFill>
              </a:rPr>
              <a:t>Coloque aqui a sua Logo.</a:t>
            </a:r>
          </a:p>
        </p:txBody>
      </p:sp>
    </p:spTree>
    <p:extLst>
      <p:ext uri="{BB962C8B-B14F-4D97-AF65-F5344CB8AC3E}">
        <p14:creationId xmlns:p14="http://schemas.microsoft.com/office/powerpoint/2010/main" val="3986516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579106E6-E2BD-4844-B539-7A1855E5EDEC}"/>
              </a:ext>
            </a:extLst>
          </p:cNvPr>
          <p:cNvSpPr txBox="1">
            <a:spLocks/>
          </p:cNvSpPr>
          <p:nvPr/>
        </p:nvSpPr>
        <p:spPr>
          <a:xfrm>
            <a:off x="0" y="3688976"/>
            <a:ext cx="6858000" cy="2204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16890" rtl="0" eaLnBrk="1" latinLnBrk="0" hangingPunct="1">
              <a:lnSpc>
                <a:spcPct val="90000"/>
              </a:lnSpc>
              <a:spcBef>
                <a:spcPts val="784"/>
              </a:spcBef>
              <a:buFont typeface="Arial" panose="020B0604020202020204" pitchFamily="34" charset="0"/>
              <a:buNone/>
              <a:defRPr sz="1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445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5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6890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533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77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222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0669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9114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7558" indent="0" algn="ctr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None/>
              <a:defRPr sz="1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400" b="1" dirty="0"/>
              <a:t>Insira aqui o seu texto e altere a fonte, cor e tamanho.</a:t>
            </a: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BF634116-B2F7-483A-8628-233817FF010E}"/>
              </a:ext>
            </a:extLst>
          </p:cNvPr>
          <p:cNvSpPr txBox="1">
            <a:spLocks/>
          </p:cNvSpPr>
          <p:nvPr/>
        </p:nvSpPr>
        <p:spPr>
          <a:xfrm>
            <a:off x="2648247" y="6234952"/>
            <a:ext cx="1561505" cy="779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9222" indent="-179222" algn="l" defTabSz="716890" rtl="0" eaLnBrk="1" latinLnBrk="0" hangingPunct="1">
              <a:lnSpc>
                <a:spcPct val="90000"/>
              </a:lnSpc>
              <a:spcBef>
                <a:spcPts val="784"/>
              </a:spcBef>
              <a:buFont typeface="Arial" panose="020B0604020202020204" pitchFamily="34" charset="0"/>
              <a:buChar char="•"/>
              <a:defRPr sz="2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7667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112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5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4557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3002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1446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29891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336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6781" indent="-179222" algn="l" defTabSz="716890" rtl="0" eaLnBrk="1" latinLnBrk="0" hangingPunct="1">
              <a:lnSpc>
                <a:spcPct val="90000"/>
              </a:lnSpc>
              <a:spcBef>
                <a:spcPts val="392"/>
              </a:spcBef>
              <a:buFont typeface="Arial" panose="020B0604020202020204" pitchFamily="34" charset="0"/>
              <a:buChar char="•"/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1800" b="1" dirty="0"/>
              <a:t>Coloque aqui a sua Logo.</a:t>
            </a:r>
          </a:p>
        </p:txBody>
      </p:sp>
    </p:spTree>
    <p:extLst>
      <p:ext uri="{BB962C8B-B14F-4D97-AF65-F5344CB8AC3E}">
        <p14:creationId xmlns:p14="http://schemas.microsoft.com/office/powerpoint/2010/main" val="3076802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</TotalTime>
  <Words>345</Words>
  <Application>Microsoft Office PowerPoint</Application>
  <PresentationFormat>Papel A4 (210 x 297 mm)</PresentationFormat>
  <Paragraphs>35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Paloma Almeida</dc:creator>
  <cp:lastModifiedBy>Paloma Almeida</cp:lastModifiedBy>
  <cp:revision>3</cp:revision>
  <dcterms:created xsi:type="dcterms:W3CDTF">2019-03-07T18:24:32Z</dcterms:created>
  <dcterms:modified xsi:type="dcterms:W3CDTF">2020-01-02T21:13:22Z</dcterms:modified>
</cp:coreProperties>
</file>