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9" r:id="rId3"/>
    <p:sldId id="261" r:id="rId4"/>
    <p:sldId id="262" r:id="rId5"/>
    <p:sldId id="256" r:id="rId6"/>
    <p:sldId id="257" r:id="rId7"/>
    <p:sldId id="266" r:id="rId8"/>
    <p:sldId id="269" r:id="rId9"/>
    <p:sldId id="268" r:id="rId10"/>
    <p:sldId id="270" r:id="rId11"/>
    <p:sldId id="271" r:id="rId12"/>
    <p:sldId id="272" r:id="rId13"/>
    <p:sldId id="273" r:id="rId14"/>
    <p:sldId id="267" r:id="rId15"/>
    <p:sldId id="258" r:id="rId1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4F0FE-1DAF-4CEE-ABE8-06340470BB8F}" v="89" dt="2019-04-08T20:50:09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oma Almeida" userId="b2452fa19ebcd4f8" providerId="LiveId" clId="{14068689-C78E-44DC-B286-F3E4B8559926}"/>
    <pc:docChg chg="custSel delSld modSld sldOrd modMainMaster">
      <pc:chgData name="Paloma Almeida" userId="b2452fa19ebcd4f8" providerId="LiveId" clId="{14068689-C78E-44DC-B286-F3E4B8559926}" dt="2019-03-15T16:41:53.732" v="98" actId="1076"/>
      <pc:docMkLst>
        <pc:docMk/>
      </pc:docMkLst>
      <pc:sldChg chg="modSp">
        <pc:chgData name="Paloma Almeida" userId="b2452fa19ebcd4f8" providerId="LiveId" clId="{14068689-C78E-44DC-B286-F3E4B8559926}" dt="2019-03-15T16:41:02.010" v="82" actId="1076"/>
        <pc:sldMkLst>
          <pc:docMk/>
          <pc:sldMk cId="1911893216" sldId="256"/>
        </pc:sldMkLst>
        <pc:spChg chg="mod">
          <ac:chgData name="Paloma Almeida" userId="b2452fa19ebcd4f8" providerId="LiveId" clId="{14068689-C78E-44DC-B286-F3E4B8559926}" dt="2019-03-15T16:41:02.010" v="82" actId="1076"/>
          <ac:spMkLst>
            <pc:docMk/>
            <pc:sldMk cId="1911893216" sldId="256"/>
            <ac:spMk id="5" creationId="{33061ECD-AF1A-48DB-A47D-B7C1F6B6D8F6}"/>
          </ac:spMkLst>
        </pc:spChg>
      </pc:sldChg>
      <pc:sldChg chg="modSp">
        <pc:chgData name="Paloma Almeida" userId="b2452fa19ebcd4f8" providerId="LiveId" clId="{14068689-C78E-44DC-B286-F3E4B8559926}" dt="2019-03-15T16:41:18.967" v="86" actId="1076"/>
        <pc:sldMkLst>
          <pc:docMk/>
          <pc:sldMk cId="819536649" sldId="257"/>
        </pc:sldMkLst>
        <pc:spChg chg="mod">
          <ac:chgData name="Paloma Almeida" userId="b2452fa19ebcd4f8" providerId="LiveId" clId="{14068689-C78E-44DC-B286-F3E4B8559926}" dt="2019-03-15T16:41:18.967" v="86" actId="1076"/>
          <ac:spMkLst>
            <pc:docMk/>
            <pc:sldMk cId="819536649" sldId="257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1:08.399" v="83" actId="1076"/>
          <ac:spMkLst>
            <pc:docMk/>
            <pc:sldMk cId="819536649" sldId="257"/>
            <ac:spMk id="5" creationId="{BEAB85E7-F9EC-464C-8D8E-38091ADF21AE}"/>
          </ac:spMkLst>
        </pc:spChg>
      </pc:sldChg>
      <pc:sldChg chg="modSp">
        <pc:chgData name="Paloma Almeida" userId="b2452fa19ebcd4f8" providerId="LiveId" clId="{14068689-C78E-44DC-B286-F3E4B8559926}" dt="2019-03-15T16:41:53.732" v="98" actId="1076"/>
        <pc:sldMkLst>
          <pc:docMk/>
          <pc:sldMk cId="4115479091" sldId="258"/>
        </pc:sldMkLst>
        <pc:spChg chg="mod">
          <ac:chgData name="Paloma Almeida" userId="b2452fa19ebcd4f8" providerId="LiveId" clId="{14068689-C78E-44DC-B286-F3E4B8559926}" dt="2019-03-15T16:41:53.732" v="98" actId="1076"/>
          <ac:spMkLst>
            <pc:docMk/>
            <pc:sldMk cId="4115479091" sldId="258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1:50.467" v="97" actId="1076"/>
          <ac:spMkLst>
            <pc:docMk/>
            <pc:sldMk cId="4115479091" sldId="258"/>
            <ac:spMk id="5" creationId="{BEAB85E7-F9EC-464C-8D8E-38091ADF21AE}"/>
          </ac:spMkLst>
        </pc:spChg>
      </pc:sldChg>
      <pc:sldChg chg="modSp ord">
        <pc:chgData name="Paloma Almeida" userId="b2452fa19ebcd4f8" providerId="LiveId" clId="{14068689-C78E-44DC-B286-F3E4B8559926}" dt="2019-03-15T16:40:00.629" v="64" actId="1076"/>
        <pc:sldMkLst>
          <pc:docMk/>
          <pc:sldMk cId="1073656104" sldId="259"/>
        </pc:sldMkLst>
        <pc:spChg chg="mod">
          <ac:chgData name="Paloma Almeida" userId="b2452fa19ebcd4f8" providerId="LiveId" clId="{14068689-C78E-44DC-B286-F3E4B8559926}" dt="2019-03-15T16:39:54.185" v="62" actId="207"/>
          <ac:spMkLst>
            <pc:docMk/>
            <pc:sldMk cId="1073656104" sldId="259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0:00.629" v="64" actId="1076"/>
          <ac:spMkLst>
            <pc:docMk/>
            <pc:sldMk cId="1073656104" sldId="259"/>
            <ac:spMk id="5" creationId="{BEAB85E7-F9EC-464C-8D8E-38091ADF21AE}"/>
          </ac:spMkLst>
        </pc:spChg>
      </pc:sldChg>
      <pc:sldChg chg="modSp ord">
        <pc:chgData name="Paloma Almeida" userId="b2452fa19ebcd4f8" providerId="LiveId" clId="{14068689-C78E-44DC-B286-F3E4B8559926}" dt="2019-03-15T16:40:38.330" v="77" actId="1076"/>
        <pc:sldMkLst>
          <pc:docMk/>
          <pc:sldMk cId="1366172496" sldId="261"/>
        </pc:sldMkLst>
        <pc:spChg chg="mod">
          <ac:chgData name="Paloma Almeida" userId="b2452fa19ebcd4f8" providerId="LiveId" clId="{14068689-C78E-44DC-B286-F3E4B8559926}" dt="2019-03-15T16:40:25.769" v="73" actId="1076"/>
          <ac:spMkLst>
            <pc:docMk/>
            <pc:sldMk cId="1366172496" sldId="261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0:38.330" v="77" actId="1076"/>
          <ac:spMkLst>
            <pc:docMk/>
            <pc:sldMk cId="1366172496" sldId="261"/>
            <ac:spMk id="5" creationId="{BEAB85E7-F9EC-464C-8D8E-38091ADF21AE}"/>
          </ac:spMkLst>
        </pc:spChg>
      </pc:sldChg>
      <pc:sldChg chg="modSp ord">
        <pc:chgData name="Paloma Almeida" userId="b2452fa19ebcd4f8" providerId="LiveId" clId="{14068689-C78E-44DC-B286-F3E4B8559926}" dt="2019-03-15T16:40:55.260" v="81" actId="207"/>
        <pc:sldMkLst>
          <pc:docMk/>
          <pc:sldMk cId="2410187003" sldId="262"/>
        </pc:sldMkLst>
        <pc:spChg chg="mod">
          <ac:chgData name="Paloma Almeida" userId="b2452fa19ebcd4f8" providerId="LiveId" clId="{14068689-C78E-44DC-B286-F3E4B8559926}" dt="2019-03-15T16:40:47.895" v="79" actId="207"/>
          <ac:spMkLst>
            <pc:docMk/>
            <pc:sldMk cId="2410187003" sldId="262"/>
            <ac:spMk id="3" creationId="{236A95CA-D018-4D9C-8DA2-78B0535D35DA}"/>
          </ac:spMkLst>
        </pc:spChg>
        <pc:spChg chg="mod">
          <ac:chgData name="Paloma Almeida" userId="b2452fa19ebcd4f8" providerId="LiveId" clId="{14068689-C78E-44DC-B286-F3E4B8559926}" dt="2019-03-15T16:40:55.260" v="81" actId="207"/>
          <ac:spMkLst>
            <pc:docMk/>
            <pc:sldMk cId="2410187003" sldId="262"/>
            <ac:spMk id="4" creationId="{86DF3B69-FB55-4D5A-9CAE-40F4394368E4}"/>
          </ac:spMkLst>
        </pc:spChg>
      </pc:sldChg>
      <pc:sldChg chg="modSp">
        <pc:chgData name="Paloma Almeida" userId="b2452fa19ebcd4f8" providerId="LiveId" clId="{14068689-C78E-44DC-B286-F3E4B8559926}" dt="2019-03-15T16:41:28.003" v="88" actId="1076"/>
        <pc:sldMkLst>
          <pc:docMk/>
          <pc:sldMk cId="1531051794" sldId="266"/>
        </pc:sldMkLst>
        <pc:spChg chg="mod">
          <ac:chgData name="Paloma Almeida" userId="b2452fa19ebcd4f8" providerId="LiveId" clId="{14068689-C78E-44DC-B286-F3E4B8559926}" dt="2019-03-15T16:41:28.003" v="88" actId="1076"/>
          <ac:spMkLst>
            <pc:docMk/>
            <pc:sldMk cId="1531051794" sldId="266"/>
            <ac:spMk id="8" creationId="{D5942488-9448-488A-98C1-FFC4AF41C317}"/>
          </ac:spMkLst>
        </pc:spChg>
        <pc:spChg chg="mod">
          <ac:chgData name="Paloma Almeida" userId="b2452fa19ebcd4f8" providerId="LiveId" clId="{14068689-C78E-44DC-B286-F3E4B8559926}" dt="2019-03-15T16:41:25.119" v="87" actId="1076"/>
          <ac:spMkLst>
            <pc:docMk/>
            <pc:sldMk cId="1531051794" sldId="266"/>
            <ac:spMk id="9" creationId="{17D3036B-2C02-421E-87DE-174BF3EFF302}"/>
          </ac:spMkLst>
        </pc:spChg>
      </pc:sldChg>
      <pc:sldChg chg="addSp delSp modSp">
        <pc:chgData name="Paloma Almeida" userId="b2452fa19ebcd4f8" providerId="LiveId" clId="{14068689-C78E-44DC-B286-F3E4B8559926}" dt="2019-03-15T16:41:42.559" v="93" actId="1076"/>
        <pc:sldMkLst>
          <pc:docMk/>
          <pc:sldMk cId="2711173777" sldId="267"/>
        </pc:sldMkLst>
        <pc:spChg chg="del">
          <ac:chgData name="Paloma Almeida" userId="b2452fa19ebcd4f8" providerId="LiveId" clId="{14068689-C78E-44DC-B286-F3E4B8559926}" dt="2019-03-15T16:41:32.581" v="89" actId="478"/>
          <ac:spMkLst>
            <pc:docMk/>
            <pc:sldMk cId="2711173777" sldId="267"/>
            <ac:spMk id="6" creationId="{4899C13F-965A-4A7A-A1C9-A062FE3F53C0}"/>
          </ac:spMkLst>
        </pc:spChg>
        <pc:spChg chg="del">
          <ac:chgData name="Paloma Almeida" userId="b2452fa19ebcd4f8" providerId="LiveId" clId="{14068689-C78E-44DC-B286-F3E4B8559926}" dt="2019-03-15T16:41:34.278" v="90" actId="478"/>
          <ac:spMkLst>
            <pc:docMk/>
            <pc:sldMk cId="2711173777" sldId="267"/>
            <ac:spMk id="7" creationId="{992F3777-ECEE-4424-BD9E-A3E8DE7053E9}"/>
          </ac:spMkLst>
        </pc:spChg>
        <pc:spChg chg="del">
          <ac:chgData name="Paloma Almeida" userId="b2452fa19ebcd4f8" providerId="LiveId" clId="{14068689-C78E-44DC-B286-F3E4B8559926}" dt="2019-03-15T16:41:35.381" v="91" actId="478"/>
          <ac:spMkLst>
            <pc:docMk/>
            <pc:sldMk cId="2711173777" sldId="267"/>
            <ac:spMk id="8" creationId="{D5942488-9448-488A-98C1-FFC4AF41C317}"/>
          </ac:spMkLst>
        </pc:spChg>
        <pc:spChg chg="add mod">
          <ac:chgData name="Paloma Almeida" userId="b2452fa19ebcd4f8" providerId="LiveId" clId="{14068689-C78E-44DC-B286-F3E4B8559926}" dt="2019-03-15T16:41:42.559" v="93" actId="1076"/>
          <ac:spMkLst>
            <pc:docMk/>
            <pc:sldMk cId="2711173777" sldId="267"/>
            <ac:spMk id="10" creationId="{6442AEA8-6184-40E3-93CD-73B68F01F90D}"/>
          </ac:spMkLst>
        </pc:spChg>
      </pc:sldChg>
      <pc:sldMasterChg chg="modSldLayout">
        <pc:chgData name="Paloma Almeida" userId="b2452fa19ebcd4f8" providerId="LiveId" clId="{14068689-C78E-44DC-B286-F3E4B8559926}" dt="2019-03-15T16:37:45.071" v="46" actId="14100"/>
        <pc:sldMasterMkLst>
          <pc:docMk/>
          <pc:sldMasterMk cId="4237263963" sldId="2147483660"/>
        </pc:sldMasterMkLst>
        <pc:sldLayoutChg chg="addSp delSp modSp">
          <pc:chgData name="Paloma Almeida" userId="b2452fa19ebcd4f8" providerId="LiveId" clId="{14068689-C78E-44DC-B286-F3E4B8559926}" dt="2019-03-15T16:36:30.889" v="23" actId="14100"/>
          <pc:sldLayoutMkLst>
            <pc:docMk/>
            <pc:sldMasterMk cId="4237263963" sldId="2147483660"/>
            <pc:sldLayoutMk cId="4188843529" sldId="2147483661"/>
          </pc:sldLayoutMkLst>
          <pc:picChg chg="del">
            <ac:chgData name="Paloma Almeida" userId="b2452fa19ebcd4f8" providerId="LiveId" clId="{14068689-C78E-44DC-B286-F3E4B8559926}" dt="2019-03-15T16:34:37.474" v="0" actId="478"/>
            <ac:picMkLst>
              <pc:docMk/>
              <pc:sldMasterMk cId="4237263963" sldId="2147483660"/>
              <pc:sldLayoutMk cId="4188843529" sldId="2147483661"/>
              <ac:picMk id="8" creationId="{B2E19A4E-BEED-4F7F-A717-48366D8D4323}"/>
            </ac:picMkLst>
          </pc:picChg>
          <pc:picChg chg="add mod">
            <ac:chgData name="Paloma Almeida" userId="b2452fa19ebcd4f8" providerId="LiveId" clId="{14068689-C78E-44DC-B286-F3E4B8559926}" dt="2019-03-15T16:36:30.889" v="23" actId="14100"/>
            <ac:picMkLst>
              <pc:docMk/>
              <pc:sldMasterMk cId="4237263963" sldId="2147483660"/>
              <pc:sldLayoutMk cId="4188843529" sldId="2147483661"/>
              <ac:picMk id="9" creationId="{9932DCA9-F171-41F8-8C86-C523BAE63AE7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45.071" v="46" actId="14100"/>
          <pc:sldLayoutMkLst>
            <pc:docMk/>
            <pc:sldMasterMk cId="4237263963" sldId="2147483660"/>
            <pc:sldLayoutMk cId="3838987619" sldId="2147483662"/>
          </pc:sldLayoutMkLst>
          <pc:picChg chg="del">
            <ac:chgData name="Paloma Almeida" userId="b2452fa19ebcd4f8" providerId="LiveId" clId="{14068689-C78E-44DC-B286-F3E4B8559926}" dt="2019-03-15T16:34:38.909" v="1" actId="478"/>
            <ac:picMkLst>
              <pc:docMk/>
              <pc:sldMasterMk cId="4237263963" sldId="2147483660"/>
              <pc:sldLayoutMk cId="3838987619" sldId="2147483662"/>
              <ac:picMk id="8" creationId="{67EDFC56-6C8D-40EC-9C06-8CF603EEA1E7}"/>
            </ac:picMkLst>
          </pc:picChg>
          <pc:picChg chg="add del mod">
            <ac:chgData name="Paloma Almeida" userId="b2452fa19ebcd4f8" providerId="LiveId" clId="{14068689-C78E-44DC-B286-F3E4B8559926}" dt="2019-03-15T16:37:29.791" v="40"/>
            <ac:picMkLst>
              <pc:docMk/>
              <pc:sldMasterMk cId="4237263963" sldId="2147483660"/>
              <pc:sldLayoutMk cId="3838987619" sldId="2147483662"/>
              <ac:picMk id="9" creationId="{455F8A64-38F9-471B-96DB-F131D55F7154}"/>
            </ac:picMkLst>
          </pc:picChg>
          <pc:picChg chg="add del mod">
            <ac:chgData name="Paloma Almeida" userId="b2452fa19ebcd4f8" providerId="LiveId" clId="{14068689-C78E-44DC-B286-F3E4B8559926}" dt="2019-03-15T16:37:19.057" v="36"/>
            <ac:picMkLst>
              <pc:docMk/>
              <pc:sldMasterMk cId="4237263963" sldId="2147483660"/>
              <pc:sldLayoutMk cId="3838987619" sldId="2147483662"/>
              <ac:picMk id="11" creationId="{BC406F05-6E5B-485A-8A0D-62C8CB2FDE7C}"/>
            </ac:picMkLst>
          </pc:picChg>
          <pc:picChg chg="add del mod">
            <ac:chgData name="Paloma Almeida" userId="b2452fa19ebcd4f8" providerId="LiveId" clId="{14068689-C78E-44DC-B286-F3E4B8559926}" dt="2019-03-15T16:37:05.727" v="32"/>
            <ac:picMkLst>
              <pc:docMk/>
              <pc:sldMasterMk cId="4237263963" sldId="2147483660"/>
              <pc:sldLayoutMk cId="3838987619" sldId="2147483662"/>
              <ac:picMk id="13" creationId="{C1E5069E-7408-440F-BD72-54C2952A3F7C}"/>
            </ac:picMkLst>
          </pc:picChg>
          <pc:picChg chg="add mod">
            <ac:chgData name="Paloma Almeida" userId="b2452fa19ebcd4f8" providerId="LiveId" clId="{14068689-C78E-44DC-B286-F3E4B8559926}" dt="2019-03-15T16:37:45.071" v="46" actId="14100"/>
            <ac:picMkLst>
              <pc:docMk/>
              <pc:sldMasterMk cId="4237263963" sldId="2147483660"/>
              <pc:sldLayoutMk cId="3838987619" sldId="2147483662"/>
              <ac:picMk id="15" creationId="{29D60B06-A9C7-43ED-9BD4-4B6BD8B4360A}"/>
            </ac:picMkLst>
          </pc:picChg>
          <pc:picChg chg="add del mod">
            <ac:chgData name="Paloma Almeida" userId="b2452fa19ebcd4f8" providerId="LiveId" clId="{14068689-C78E-44DC-B286-F3E4B8559926}" dt="2019-03-15T16:36:49.205" v="28"/>
            <ac:picMkLst>
              <pc:docMk/>
              <pc:sldMasterMk cId="4237263963" sldId="2147483660"/>
              <pc:sldLayoutMk cId="3838987619" sldId="2147483662"/>
              <ac:picMk id="17" creationId="{967C3819-44E0-4A5B-823F-33E7BD8B8699}"/>
            </ac:picMkLst>
          </pc:picChg>
          <pc:picChg chg="add del mod">
            <ac:chgData name="Paloma Almeida" userId="b2452fa19ebcd4f8" providerId="LiveId" clId="{14068689-C78E-44DC-B286-F3E4B8559926}" dt="2019-03-15T16:36:36.991" v="24"/>
            <ac:picMkLst>
              <pc:docMk/>
              <pc:sldMasterMk cId="4237263963" sldId="2147483660"/>
              <pc:sldLayoutMk cId="3838987619" sldId="2147483662"/>
              <ac:picMk id="19" creationId="{EAFCC458-D434-49F8-B6FD-C415569D211D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6:45.163" v="27" actId="14100"/>
          <pc:sldLayoutMkLst>
            <pc:docMk/>
            <pc:sldMasterMk cId="4237263963" sldId="2147483660"/>
            <pc:sldLayoutMk cId="3142585519" sldId="2147483663"/>
          </pc:sldLayoutMkLst>
          <pc:picChg chg="add mod">
            <ac:chgData name="Paloma Almeida" userId="b2452fa19ebcd4f8" providerId="LiveId" clId="{14068689-C78E-44DC-B286-F3E4B8559926}" dt="2019-03-15T16:36:45.163" v="27" actId="14100"/>
            <ac:picMkLst>
              <pc:docMk/>
              <pc:sldMasterMk cId="4237263963" sldId="2147483660"/>
              <pc:sldLayoutMk cId="3142585519" sldId="2147483663"/>
              <ac:picMk id="7" creationId="{64953355-795C-42E7-97FB-A1087FEF8BE9}"/>
            </ac:picMkLst>
          </pc:picChg>
          <pc:picChg chg="del">
            <ac:chgData name="Paloma Almeida" userId="b2452fa19ebcd4f8" providerId="LiveId" clId="{14068689-C78E-44DC-B286-F3E4B8559926}" dt="2019-03-15T16:34:40.421" v="2" actId="478"/>
            <ac:picMkLst>
              <pc:docMk/>
              <pc:sldMasterMk cId="4237263963" sldId="2147483660"/>
              <pc:sldLayoutMk cId="3142585519" sldId="2147483663"/>
              <ac:picMk id="8" creationId="{606027F2-595B-4626-A329-1B5D047AC8C7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6:59.162" v="31" actId="14100"/>
          <pc:sldLayoutMkLst>
            <pc:docMk/>
            <pc:sldMasterMk cId="4237263963" sldId="2147483660"/>
            <pc:sldLayoutMk cId="710774977" sldId="2147483664"/>
          </pc:sldLayoutMkLst>
          <pc:picChg chg="add mod">
            <ac:chgData name="Paloma Almeida" userId="b2452fa19ebcd4f8" providerId="LiveId" clId="{14068689-C78E-44DC-B286-F3E4B8559926}" dt="2019-03-15T16:36:59.162" v="31" actId="14100"/>
            <ac:picMkLst>
              <pc:docMk/>
              <pc:sldMasterMk cId="4237263963" sldId="2147483660"/>
              <pc:sldLayoutMk cId="710774977" sldId="2147483664"/>
              <ac:picMk id="8" creationId="{EFB50AA7-3BEE-4A29-910A-551FF205D534}"/>
            </ac:picMkLst>
          </pc:picChg>
          <pc:picChg chg="del">
            <ac:chgData name="Paloma Almeida" userId="b2452fa19ebcd4f8" providerId="LiveId" clId="{14068689-C78E-44DC-B286-F3E4B8559926}" dt="2019-03-15T16:34:42.701" v="3" actId="478"/>
            <ac:picMkLst>
              <pc:docMk/>
              <pc:sldMasterMk cId="4237263963" sldId="2147483660"/>
              <pc:sldLayoutMk cId="710774977" sldId="2147483664"/>
              <ac:picMk id="9" creationId="{FFCEFBB1-E8B2-4839-A686-DBA1C147B1F2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14.613" v="35" actId="14100"/>
          <pc:sldLayoutMkLst>
            <pc:docMk/>
            <pc:sldMasterMk cId="4237263963" sldId="2147483660"/>
            <pc:sldLayoutMk cId="3619939358" sldId="2147483665"/>
          </pc:sldLayoutMkLst>
          <pc:picChg chg="add mod">
            <ac:chgData name="Paloma Almeida" userId="b2452fa19ebcd4f8" providerId="LiveId" clId="{14068689-C78E-44DC-B286-F3E4B8559926}" dt="2019-03-15T16:37:14.613" v="35" actId="14100"/>
            <ac:picMkLst>
              <pc:docMk/>
              <pc:sldMasterMk cId="4237263963" sldId="2147483660"/>
              <pc:sldLayoutMk cId="3619939358" sldId="2147483665"/>
              <ac:picMk id="10" creationId="{3F494456-F299-42C4-8530-DDB41D829041}"/>
            </ac:picMkLst>
          </pc:picChg>
          <pc:picChg chg="del">
            <ac:chgData name="Paloma Almeida" userId="b2452fa19ebcd4f8" providerId="LiveId" clId="{14068689-C78E-44DC-B286-F3E4B8559926}" dt="2019-03-15T16:34:44.461" v="4" actId="478"/>
            <ac:picMkLst>
              <pc:docMk/>
              <pc:sldMasterMk cId="4237263963" sldId="2147483660"/>
              <pc:sldLayoutMk cId="3619939358" sldId="2147483665"/>
              <ac:picMk id="11" creationId="{DDF55C2E-E199-42E8-8F03-FF1DD4CBD1C0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26.613" v="39" actId="14100"/>
          <pc:sldLayoutMkLst>
            <pc:docMk/>
            <pc:sldMasterMk cId="4237263963" sldId="2147483660"/>
            <pc:sldLayoutMk cId="73965102" sldId="2147483666"/>
          </pc:sldLayoutMkLst>
          <pc:picChg chg="add mod">
            <ac:chgData name="Paloma Almeida" userId="b2452fa19ebcd4f8" providerId="LiveId" clId="{14068689-C78E-44DC-B286-F3E4B8559926}" dt="2019-03-15T16:37:26.613" v="39" actId="14100"/>
            <ac:picMkLst>
              <pc:docMk/>
              <pc:sldMasterMk cId="4237263963" sldId="2147483660"/>
              <pc:sldLayoutMk cId="73965102" sldId="2147483666"/>
              <ac:picMk id="6" creationId="{DCB324BB-AB45-45EE-B71F-411A7771EA58}"/>
            </ac:picMkLst>
          </pc:picChg>
          <pc:picChg chg="del">
            <ac:chgData name="Paloma Almeida" userId="b2452fa19ebcd4f8" providerId="LiveId" clId="{14068689-C78E-44DC-B286-F3E4B8559926}" dt="2019-03-15T16:34:46.477" v="5" actId="478"/>
            <ac:picMkLst>
              <pc:docMk/>
              <pc:sldMasterMk cId="4237263963" sldId="2147483660"/>
              <pc:sldLayoutMk cId="73965102" sldId="2147483666"/>
              <ac:picMk id="7" creationId="{77B642A2-8ECC-481A-9374-C8FD79FB2F6D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36.375" v="43" actId="14100"/>
          <pc:sldLayoutMkLst>
            <pc:docMk/>
            <pc:sldMasterMk cId="4237263963" sldId="2147483660"/>
            <pc:sldLayoutMk cId="3969370326" sldId="2147483667"/>
          </pc:sldLayoutMkLst>
          <pc:picChg chg="add mod">
            <ac:chgData name="Paloma Almeida" userId="b2452fa19ebcd4f8" providerId="LiveId" clId="{14068689-C78E-44DC-B286-F3E4B8559926}" dt="2019-03-15T16:37:36.375" v="43" actId="14100"/>
            <ac:picMkLst>
              <pc:docMk/>
              <pc:sldMasterMk cId="4237263963" sldId="2147483660"/>
              <pc:sldLayoutMk cId="3969370326" sldId="2147483667"/>
              <ac:picMk id="5" creationId="{49C5B1CA-3420-4AE8-9940-5F52BF5C293F}"/>
            </ac:picMkLst>
          </pc:picChg>
          <pc:picChg chg="del">
            <ac:chgData name="Paloma Almeida" userId="b2452fa19ebcd4f8" providerId="LiveId" clId="{14068689-C78E-44DC-B286-F3E4B8559926}" dt="2019-03-15T16:34:47.700" v="6" actId="478"/>
            <ac:picMkLst>
              <pc:docMk/>
              <pc:sldMasterMk cId="4237263963" sldId="2147483660"/>
              <pc:sldLayoutMk cId="3969370326" sldId="2147483667"/>
              <ac:picMk id="6" creationId="{E3FBB2C3-5A8D-4C9B-94F7-706CFC41762A}"/>
            </ac:picMkLst>
          </pc:picChg>
        </pc:sldLayoutChg>
        <pc:sldLayoutChg chg="delSp">
          <pc:chgData name="Paloma Almeida" userId="b2452fa19ebcd4f8" providerId="LiveId" clId="{14068689-C78E-44DC-B286-F3E4B8559926}" dt="2019-03-15T16:34:49.165" v="7" actId="478"/>
          <pc:sldLayoutMkLst>
            <pc:docMk/>
            <pc:sldMasterMk cId="4237263963" sldId="2147483660"/>
            <pc:sldLayoutMk cId="2293862148" sldId="2147483668"/>
          </pc:sldLayoutMkLst>
          <pc:picChg chg="del">
            <ac:chgData name="Paloma Almeida" userId="b2452fa19ebcd4f8" providerId="LiveId" clId="{14068689-C78E-44DC-B286-F3E4B8559926}" dt="2019-03-15T16:34:49.165" v="7" actId="478"/>
            <ac:picMkLst>
              <pc:docMk/>
              <pc:sldMasterMk cId="4237263963" sldId="2147483660"/>
              <pc:sldLayoutMk cId="2293862148" sldId="2147483668"/>
              <ac:picMk id="9" creationId="{6DAE802A-B6A5-4FA7-9575-83125E8F84A3}"/>
            </ac:picMkLst>
          </pc:picChg>
        </pc:sldLayoutChg>
        <pc:sldLayoutChg chg="delSp">
          <pc:chgData name="Paloma Almeida" userId="b2452fa19ebcd4f8" providerId="LiveId" clId="{14068689-C78E-44DC-B286-F3E4B8559926}" dt="2019-03-15T16:34:51.005" v="8" actId="478"/>
          <pc:sldLayoutMkLst>
            <pc:docMk/>
            <pc:sldMasterMk cId="4237263963" sldId="2147483660"/>
            <pc:sldLayoutMk cId="10647930" sldId="2147483669"/>
          </pc:sldLayoutMkLst>
          <pc:picChg chg="del">
            <ac:chgData name="Paloma Almeida" userId="b2452fa19ebcd4f8" providerId="LiveId" clId="{14068689-C78E-44DC-B286-F3E4B8559926}" dt="2019-03-15T16:34:51.005" v="8" actId="478"/>
            <ac:picMkLst>
              <pc:docMk/>
              <pc:sldMasterMk cId="4237263963" sldId="2147483660"/>
              <pc:sldLayoutMk cId="10647930" sldId="2147483669"/>
              <ac:picMk id="9" creationId="{918AA912-BD37-499A-A4EA-78AD7BDEE527}"/>
            </ac:picMkLst>
          </pc:picChg>
        </pc:sldLayoutChg>
        <pc:sldLayoutChg chg="delSp">
          <pc:chgData name="Paloma Almeida" userId="b2452fa19ebcd4f8" providerId="LiveId" clId="{14068689-C78E-44DC-B286-F3E4B8559926}" dt="2019-03-15T16:34:52.901" v="9" actId="478"/>
          <pc:sldLayoutMkLst>
            <pc:docMk/>
            <pc:sldMasterMk cId="4237263963" sldId="2147483660"/>
            <pc:sldLayoutMk cId="3097936363" sldId="2147483672"/>
          </pc:sldLayoutMkLst>
          <pc:picChg chg="del">
            <ac:chgData name="Paloma Almeida" userId="b2452fa19ebcd4f8" providerId="LiveId" clId="{14068689-C78E-44DC-B286-F3E4B8559926}" dt="2019-03-15T16:34:52.901" v="9" actId="478"/>
            <ac:picMkLst>
              <pc:docMk/>
              <pc:sldMasterMk cId="4237263963" sldId="2147483660"/>
              <pc:sldLayoutMk cId="3097936363" sldId="2147483672"/>
              <ac:picMk id="7" creationId="{E3652F4C-5BEA-4D84-BF5A-557B9416986F}"/>
            </ac:picMkLst>
          </pc:picChg>
        </pc:sldLayoutChg>
      </pc:sldMasterChg>
    </pc:docChg>
  </pc:docChgLst>
  <pc:docChgLst>
    <pc:chgData name="Paloma Almeida" userId="b2452fa19ebcd4f8" providerId="LiveId" clId="{27B4F0FE-1DAF-4CEE-ABE8-06340470BB8F}"/>
    <pc:docChg chg="custSel addSld delSld modSld sldOrd delMainMaster modMainMaster">
      <pc:chgData name="Paloma Almeida" userId="b2452fa19ebcd4f8" providerId="LiveId" clId="{27B4F0FE-1DAF-4CEE-ABE8-06340470BB8F}" dt="2019-04-08T21:00:44.085" v="293" actId="2696"/>
      <pc:docMkLst>
        <pc:docMk/>
      </pc:docMkLst>
      <pc:sldChg chg="addSp delSp modSp">
        <pc:chgData name="Paloma Almeida" userId="b2452fa19ebcd4f8" providerId="LiveId" clId="{27B4F0FE-1DAF-4CEE-ABE8-06340470BB8F}" dt="2019-04-08T20:42:25.103" v="204" actId="207"/>
        <pc:sldMkLst>
          <pc:docMk/>
          <pc:sldMk cId="1911893216" sldId="256"/>
        </pc:sldMkLst>
        <pc:spChg chg="add del mod">
          <ac:chgData name="Paloma Almeida" userId="b2452fa19ebcd4f8" providerId="LiveId" clId="{27B4F0FE-1DAF-4CEE-ABE8-06340470BB8F}" dt="2019-04-08T20:42:06.162" v="196" actId="478"/>
          <ac:spMkLst>
            <pc:docMk/>
            <pc:sldMk cId="1911893216" sldId="256"/>
            <ac:spMk id="2" creationId="{77650C78-D766-4AB2-87B6-74E320240B0A}"/>
          </ac:spMkLst>
        </pc:spChg>
        <pc:spChg chg="add del mod">
          <ac:chgData name="Paloma Almeida" userId="b2452fa19ebcd4f8" providerId="LiveId" clId="{27B4F0FE-1DAF-4CEE-ABE8-06340470BB8F}" dt="2019-04-08T20:42:07.138" v="197" actId="478"/>
          <ac:spMkLst>
            <pc:docMk/>
            <pc:sldMk cId="1911893216" sldId="256"/>
            <ac:spMk id="3" creationId="{DD785BE5-8662-4BCA-950E-1B93C2B04EFF}"/>
          </ac:spMkLst>
        </pc:spChg>
        <pc:spChg chg="mod">
          <ac:chgData name="Paloma Almeida" userId="b2452fa19ebcd4f8" providerId="LiveId" clId="{27B4F0FE-1DAF-4CEE-ABE8-06340470BB8F}" dt="2019-04-08T20:42:21.695" v="203" actId="207"/>
          <ac:spMkLst>
            <pc:docMk/>
            <pc:sldMk cId="1911893216" sldId="256"/>
            <ac:spMk id="4" creationId="{393BC473-3F2E-4EA8-8534-7B34049AE6E4}"/>
          </ac:spMkLst>
        </pc:spChg>
        <pc:spChg chg="mod">
          <ac:chgData name="Paloma Almeida" userId="b2452fa19ebcd4f8" providerId="LiveId" clId="{27B4F0FE-1DAF-4CEE-ABE8-06340470BB8F}" dt="2019-04-08T20:42:25.103" v="204" actId="207"/>
          <ac:spMkLst>
            <pc:docMk/>
            <pc:sldMk cId="1911893216" sldId="256"/>
            <ac:spMk id="5" creationId="{33061ECD-AF1A-48DB-A47D-B7C1F6B6D8F6}"/>
          </ac:spMkLst>
        </pc:spChg>
        <pc:spChg chg="add del mod">
          <ac:chgData name="Paloma Almeida" userId="b2452fa19ebcd4f8" providerId="LiveId" clId="{27B4F0FE-1DAF-4CEE-ABE8-06340470BB8F}" dt="2019-04-08T20:42:08.627" v="198" actId="478"/>
          <ac:spMkLst>
            <pc:docMk/>
            <pc:sldMk cId="1911893216" sldId="256"/>
            <ac:spMk id="6" creationId="{E7C46236-5F0F-46B6-B634-9746243BD603}"/>
          </ac:spMkLst>
        </pc:spChg>
      </pc:sldChg>
      <pc:sldChg chg="addSp delSp modSp">
        <pc:chgData name="Paloma Almeida" userId="b2452fa19ebcd4f8" providerId="LiveId" clId="{27B4F0FE-1DAF-4CEE-ABE8-06340470BB8F}" dt="2019-04-08T20:42:33.461" v="206" actId="1076"/>
        <pc:sldMkLst>
          <pc:docMk/>
          <pc:sldMk cId="819536649" sldId="257"/>
        </pc:sldMkLst>
        <pc:spChg chg="add del mod">
          <ac:chgData name="Paloma Almeida" userId="b2452fa19ebcd4f8" providerId="LiveId" clId="{27B4F0FE-1DAF-4CEE-ABE8-06340470BB8F}" dt="2019-04-08T20:42:29.947" v="205" actId="478"/>
          <ac:spMkLst>
            <pc:docMk/>
            <pc:sldMk cId="819536649" sldId="257"/>
            <ac:spMk id="2" creationId="{A3BF3A8B-A086-4879-BCAD-2EBA4D2DD8F5}"/>
          </ac:spMkLst>
        </pc:spChg>
        <pc:spChg chg="mod">
          <ac:chgData name="Paloma Almeida" userId="b2452fa19ebcd4f8" providerId="LiveId" clId="{27B4F0FE-1DAF-4CEE-ABE8-06340470BB8F}" dt="2019-04-08T20:42:33.461" v="206" actId="1076"/>
          <ac:spMkLst>
            <pc:docMk/>
            <pc:sldMk cId="819536649" sldId="257"/>
            <ac:spMk id="4" creationId="{8F25DFA7-D371-434C-87F2-CBA4D7F77EF4}"/>
          </ac:spMkLst>
        </pc:spChg>
      </pc:sldChg>
      <pc:sldChg chg="addSp delSp modSp ord">
        <pc:chgData name="Paloma Almeida" userId="b2452fa19ebcd4f8" providerId="LiveId" clId="{27B4F0FE-1DAF-4CEE-ABE8-06340470BB8F}" dt="2019-04-08T20:49:54.054" v="290" actId="1076"/>
        <pc:sldMkLst>
          <pc:docMk/>
          <pc:sldMk cId="4115479091" sldId="258"/>
        </pc:sldMkLst>
        <pc:spChg chg="add del mod">
          <ac:chgData name="Paloma Almeida" userId="b2452fa19ebcd4f8" providerId="LiveId" clId="{27B4F0FE-1DAF-4CEE-ABE8-06340470BB8F}" dt="2019-04-08T20:49:42.570" v="285" actId="478"/>
          <ac:spMkLst>
            <pc:docMk/>
            <pc:sldMk cId="4115479091" sldId="258"/>
            <ac:spMk id="2" creationId="{2739EB71-7EAF-44D2-B208-C0425AF9459D}"/>
          </ac:spMkLst>
        </pc:spChg>
        <pc:spChg chg="add del mod">
          <ac:chgData name="Paloma Almeida" userId="b2452fa19ebcd4f8" providerId="LiveId" clId="{27B4F0FE-1DAF-4CEE-ABE8-06340470BB8F}" dt="2019-04-08T20:45:40.926" v="284" actId="478"/>
          <ac:spMkLst>
            <pc:docMk/>
            <pc:sldMk cId="4115479091" sldId="258"/>
            <ac:spMk id="3" creationId="{02CBE203-0317-420F-B3AB-69AC2A0D5EC8}"/>
          </ac:spMkLst>
        </pc:spChg>
        <pc:spChg chg="mod">
          <ac:chgData name="Paloma Almeida" userId="b2452fa19ebcd4f8" providerId="LiveId" clId="{27B4F0FE-1DAF-4CEE-ABE8-06340470BB8F}" dt="2019-04-08T20:49:54.054" v="290" actId="1076"/>
          <ac:spMkLst>
            <pc:docMk/>
            <pc:sldMk cId="4115479091" sldId="258"/>
            <ac:spMk id="4" creationId="{8F25DFA7-D371-434C-87F2-CBA4D7F77EF4}"/>
          </ac:spMkLst>
        </pc:spChg>
        <pc:spChg chg="mod">
          <ac:chgData name="Paloma Almeida" userId="b2452fa19ebcd4f8" providerId="LiveId" clId="{27B4F0FE-1DAF-4CEE-ABE8-06340470BB8F}" dt="2019-04-08T20:49:51.423" v="289" actId="1076"/>
          <ac:spMkLst>
            <pc:docMk/>
            <pc:sldMk cId="4115479091" sldId="258"/>
            <ac:spMk id="5" creationId="{BEAB85E7-F9EC-464C-8D8E-38091ADF21AE}"/>
          </ac:spMkLst>
        </pc:spChg>
        <pc:spChg chg="add del mod">
          <ac:chgData name="Paloma Almeida" userId="b2452fa19ebcd4f8" providerId="LiveId" clId="{27B4F0FE-1DAF-4CEE-ABE8-06340470BB8F}" dt="2019-04-08T20:49:43.773" v="286" actId="478"/>
          <ac:spMkLst>
            <pc:docMk/>
            <pc:sldMk cId="4115479091" sldId="258"/>
            <ac:spMk id="6" creationId="{FE6D7C00-93CD-4D63-8659-275ED80EEDD6}"/>
          </ac:spMkLst>
        </pc:spChg>
        <pc:spChg chg="add del mod">
          <ac:chgData name="Paloma Almeida" userId="b2452fa19ebcd4f8" providerId="LiveId" clId="{27B4F0FE-1DAF-4CEE-ABE8-06340470BB8F}" dt="2019-04-08T20:49:45.375" v="287" actId="478"/>
          <ac:spMkLst>
            <pc:docMk/>
            <pc:sldMk cId="4115479091" sldId="258"/>
            <ac:spMk id="7" creationId="{64499445-5E18-4D9F-8369-B8944BCB2162}"/>
          </ac:spMkLst>
        </pc:spChg>
        <pc:spChg chg="add del mod">
          <ac:chgData name="Paloma Almeida" userId="b2452fa19ebcd4f8" providerId="LiveId" clId="{27B4F0FE-1DAF-4CEE-ABE8-06340470BB8F}" dt="2019-04-08T20:49:46.758" v="288" actId="478"/>
          <ac:spMkLst>
            <pc:docMk/>
            <pc:sldMk cId="4115479091" sldId="258"/>
            <ac:spMk id="8" creationId="{E21186C9-298D-4789-9347-4B6E6597BF10}"/>
          </ac:spMkLst>
        </pc:spChg>
      </pc:sldChg>
      <pc:sldChg chg="addSp delSp modSp">
        <pc:chgData name="Paloma Almeida" userId="b2452fa19ebcd4f8" providerId="LiveId" clId="{27B4F0FE-1DAF-4CEE-ABE8-06340470BB8F}" dt="2019-04-08T20:41:23.315" v="178" actId="1076"/>
        <pc:sldMkLst>
          <pc:docMk/>
          <pc:sldMk cId="1073656104" sldId="259"/>
        </pc:sldMkLst>
        <pc:spChg chg="add del mod">
          <ac:chgData name="Paloma Almeida" userId="b2452fa19ebcd4f8" providerId="LiveId" clId="{27B4F0FE-1DAF-4CEE-ABE8-06340470BB8F}" dt="2019-04-08T20:40:49.612" v="163" actId="478"/>
          <ac:spMkLst>
            <pc:docMk/>
            <pc:sldMk cId="1073656104" sldId="259"/>
            <ac:spMk id="2" creationId="{093A3C0C-7052-49B9-B371-102CAA05B824}"/>
          </ac:spMkLst>
        </pc:spChg>
        <pc:spChg chg="add del mod">
          <ac:chgData name="Paloma Almeida" userId="b2452fa19ebcd4f8" providerId="LiveId" clId="{27B4F0FE-1DAF-4CEE-ABE8-06340470BB8F}" dt="2019-04-08T20:40:51.210" v="164" actId="478"/>
          <ac:spMkLst>
            <pc:docMk/>
            <pc:sldMk cId="1073656104" sldId="259"/>
            <ac:spMk id="3" creationId="{E512D0C3-B1CB-4E92-812F-A98A1BBC0EC6}"/>
          </ac:spMkLst>
        </pc:spChg>
        <pc:spChg chg="mod">
          <ac:chgData name="Paloma Almeida" userId="b2452fa19ebcd4f8" providerId="LiveId" clId="{27B4F0FE-1DAF-4CEE-ABE8-06340470BB8F}" dt="2019-04-08T20:41:10.223" v="174" actId="14100"/>
          <ac:spMkLst>
            <pc:docMk/>
            <pc:sldMk cId="1073656104" sldId="259"/>
            <ac:spMk id="4" creationId="{8F25DFA7-D371-434C-87F2-CBA4D7F77EF4}"/>
          </ac:spMkLst>
        </pc:spChg>
        <pc:spChg chg="add mod">
          <ac:chgData name="Paloma Almeida" userId="b2452fa19ebcd4f8" providerId="LiveId" clId="{27B4F0FE-1DAF-4CEE-ABE8-06340470BB8F}" dt="2019-04-08T20:41:15.587" v="176" actId="1076"/>
          <ac:spMkLst>
            <pc:docMk/>
            <pc:sldMk cId="1073656104" sldId="259"/>
            <ac:spMk id="6" creationId="{603D6995-E607-4A84-98DF-D0B39A0B9D45}"/>
          </ac:spMkLst>
        </pc:spChg>
        <pc:spChg chg="add mod">
          <ac:chgData name="Paloma Almeida" userId="b2452fa19ebcd4f8" providerId="LiveId" clId="{27B4F0FE-1DAF-4CEE-ABE8-06340470BB8F}" dt="2019-04-08T20:41:23.315" v="178" actId="1076"/>
          <ac:spMkLst>
            <pc:docMk/>
            <pc:sldMk cId="1073656104" sldId="259"/>
            <ac:spMk id="7" creationId="{F37733BB-E7A9-451F-A55D-C6CB7F40019F}"/>
          </ac:spMkLst>
        </pc:spChg>
      </pc:sldChg>
      <pc:sldChg chg="addSp delSp modSp del">
        <pc:chgData name="Paloma Almeida" userId="b2452fa19ebcd4f8" providerId="LiveId" clId="{27B4F0FE-1DAF-4CEE-ABE8-06340470BB8F}" dt="2019-04-08T21:00:44.085" v="293" actId="2696"/>
        <pc:sldMkLst>
          <pc:docMk/>
          <pc:sldMk cId="1666057312" sldId="260"/>
        </pc:sldMkLst>
        <pc:spChg chg="add del mod">
          <ac:chgData name="Paloma Almeida" userId="b2452fa19ebcd4f8" providerId="LiveId" clId="{27B4F0FE-1DAF-4CEE-ABE8-06340470BB8F}" dt="2019-04-08T20:39:26.561" v="127" actId="478"/>
          <ac:spMkLst>
            <pc:docMk/>
            <pc:sldMk cId="1666057312" sldId="260"/>
            <ac:spMk id="2" creationId="{2BE00876-3CCD-425E-A162-81C14149B099}"/>
          </ac:spMkLst>
        </pc:spChg>
        <pc:spChg chg="add del mod">
          <ac:chgData name="Paloma Almeida" userId="b2452fa19ebcd4f8" providerId="LiveId" clId="{27B4F0FE-1DAF-4CEE-ABE8-06340470BB8F}" dt="2019-04-08T20:39:27.853" v="128" actId="478"/>
          <ac:spMkLst>
            <pc:docMk/>
            <pc:sldMk cId="1666057312" sldId="260"/>
            <ac:spMk id="3" creationId="{C709C83F-A5BF-426F-A131-0601D6DE3C00}"/>
          </ac:spMkLst>
        </pc:spChg>
        <pc:spChg chg="del mod">
          <ac:chgData name="Paloma Almeida" userId="b2452fa19ebcd4f8" providerId="LiveId" clId="{27B4F0FE-1DAF-4CEE-ABE8-06340470BB8F}" dt="2019-04-08T20:50:12.514" v="292" actId="478"/>
          <ac:spMkLst>
            <pc:docMk/>
            <pc:sldMk cId="1666057312" sldId="260"/>
            <ac:spMk id="4" creationId="{8F25DFA7-D371-434C-87F2-CBA4D7F77EF4}"/>
          </ac:spMkLst>
        </pc:spChg>
        <pc:spChg chg="mod">
          <ac:chgData name="Paloma Almeida" userId="b2452fa19ebcd4f8" providerId="LiveId" clId="{27B4F0FE-1DAF-4CEE-ABE8-06340470BB8F}" dt="2019-04-08T20:40:41.729" v="162" actId="1076"/>
          <ac:spMkLst>
            <pc:docMk/>
            <pc:sldMk cId="1666057312" sldId="260"/>
            <ac:spMk id="5" creationId="{BEAB85E7-F9EC-464C-8D8E-38091ADF21AE}"/>
          </ac:spMkLst>
        </pc:spChg>
        <pc:spChg chg="del">
          <ac:chgData name="Paloma Almeida" userId="b2452fa19ebcd4f8" providerId="LiveId" clId="{27B4F0FE-1DAF-4CEE-ABE8-06340470BB8F}" dt="2019-04-08T20:40:04.780" v="141" actId="478"/>
          <ac:spMkLst>
            <pc:docMk/>
            <pc:sldMk cId="1666057312" sldId="260"/>
            <ac:spMk id="6" creationId="{AC584607-784C-45A2-8DC2-3809FF9DBAC1}"/>
          </ac:spMkLst>
        </pc:spChg>
        <pc:spChg chg="add mod">
          <ac:chgData name="Paloma Almeida" userId="b2452fa19ebcd4f8" providerId="LiveId" clId="{27B4F0FE-1DAF-4CEE-ABE8-06340470BB8F}" dt="2019-04-08T20:40:08.461" v="142" actId="1076"/>
          <ac:spMkLst>
            <pc:docMk/>
            <pc:sldMk cId="1666057312" sldId="260"/>
            <ac:spMk id="7" creationId="{5094CD86-8F32-4E0B-A9C4-E3B0E292AC52}"/>
          </ac:spMkLst>
        </pc:spChg>
        <pc:spChg chg="add mod">
          <ac:chgData name="Paloma Almeida" userId="b2452fa19ebcd4f8" providerId="LiveId" clId="{27B4F0FE-1DAF-4CEE-ABE8-06340470BB8F}" dt="2019-04-08T20:40:28.821" v="157" actId="14100"/>
          <ac:spMkLst>
            <pc:docMk/>
            <pc:sldMk cId="1666057312" sldId="260"/>
            <ac:spMk id="8" creationId="{04257426-D7E1-4A55-9852-70ED79077C4A}"/>
          </ac:spMkLst>
        </pc:spChg>
      </pc:sldChg>
      <pc:sldChg chg="addSp delSp modSp">
        <pc:chgData name="Paloma Almeida" userId="b2452fa19ebcd4f8" providerId="LiveId" clId="{27B4F0FE-1DAF-4CEE-ABE8-06340470BB8F}" dt="2019-04-08T20:41:36.616" v="180" actId="1076"/>
        <pc:sldMkLst>
          <pc:docMk/>
          <pc:sldMk cId="1366172496" sldId="261"/>
        </pc:sldMkLst>
        <pc:spChg chg="add del mod">
          <ac:chgData name="Paloma Almeida" userId="b2452fa19ebcd4f8" providerId="LiveId" clId="{27B4F0FE-1DAF-4CEE-ABE8-06340470BB8F}" dt="2019-04-08T20:41:32.564" v="179" actId="478"/>
          <ac:spMkLst>
            <pc:docMk/>
            <pc:sldMk cId="1366172496" sldId="261"/>
            <ac:spMk id="2" creationId="{6726D4F9-C1A3-49B4-86C4-A1AEDD044E5B}"/>
          </ac:spMkLst>
        </pc:spChg>
        <pc:spChg chg="mod">
          <ac:chgData name="Paloma Almeida" userId="b2452fa19ebcd4f8" providerId="LiveId" clId="{27B4F0FE-1DAF-4CEE-ABE8-06340470BB8F}" dt="2019-04-08T20:41:36.616" v="180" actId="1076"/>
          <ac:spMkLst>
            <pc:docMk/>
            <pc:sldMk cId="1366172496" sldId="261"/>
            <ac:spMk id="4" creationId="{8F25DFA7-D371-434C-87F2-CBA4D7F77EF4}"/>
          </ac:spMkLst>
        </pc:spChg>
      </pc:sldChg>
      <pc:sldChg chg="addSp delSp modSp">
        <pc:chgData name="Paloma Almeida" userId="b2452fa19ebcd4f8" providerId="LiveId" clId="{27B4F0FE-1DAF-4CEE-ABE8-06340470BB8F}" dt="2019-04-08T20:41:59.788" v="195" actId="1037"/>
        <pc:sldMkLst>
          <pc:docMk/>
          <pc:sldMk cId="2410187003" sldId="262"/>
        </pc:sldMkLst>
        <pc:spChg chg="add del mod">
          <ac:chgData name="Paloma Almeida" userId="b2452fa19ebcd4f8" providerId="LiveId" clId="{27B4F0FE-1DAF-4CEE-ABE8-06340470BB8F}" dt="2019-04-08T20:41:41.938" v="181" actId="478"/>
          <ac:spMkLst>
            <pc:docMk/>
            <pc:sldMk cId="2410187003" sldId="262"/>
            <ac:spMk id="2" creationId="{382C4B21-8747-4663-8B3B-7A0D5EBB76C4}"/>
          </ac:spMkLst>
        </pc:spChg>
        <pc:spChg chg="mod">
          <ac:chgData name="Paloma Almeida" userId="b2452fa19ebcd4f8" providerId="LiveId" clId="{27B4F0FE-1DAF-4CEE-ABE8-06340470BB8F}" dt="2019-04-08T20:41:59.788" v="195" actId="1037"/>
          <ac:spMkLst>
            <pc:docMk/>
            <pc:sldMk cId="2410187003" sldId="262"/>
            <ac:spMk id="3" creationId="{236A95CA-D018-4D9C-8DA2-78B0535D35DA}"/>
          </ac:spMkLst>
        </pc:spChg>
        <pc:spChg chg="mod">
          <ac:chgData name="Paloma Almeida" userId="b2452fa19ebcd4f8" providerId="LiveId" clId="{27B4F0FE-1DAF-4CEE-ABE8-06340470BB8F}" dt="2019-04-08T20:41:51.025" v="185" actId="1076"/>
          <ac:spMkLst>
            <pc:docMk/>
            <pc:sldMk cId="2410187003" sldId="262"/>
            <ac:spMk id="4" creationId="{86DF3B69-FB55-4D5A-9CAE-40F4394368E4}"/>
          </ac:spMkLst>
        </pc:spChg>
        <pc:spChg chg="add del mod">
          <ac:chgData name="Paloma Almeida" userId="b2452fa19ebcd4f8" providerId="LiveId" clId="{27B4F0FE-1DAF-4CEE-ABE8-06340470BB8F}" dt="2019-04-08T20:41:43.243" v="182" actId="478"/>
          <ac:spMkLst>
            <pc:docMk/>
            <pc:sldMk cId="2410187003" sldId="262"/>
            <ac:spMk id="5" creationId="{63898757-2101-4B3A-9973-0130FCEC7167}"/>
          </ac:spMkLst>
        </pc:spChg>
        <pc:spChg chg="add del mod">
          <ac:chgData name="Paloma Almeida" userId="b2452fa19ebcd4f8" providerId="LiveId" clId="{27B4F0FE-1DAF-4CEE-ABE8-06340470BB8F}" dt="2019-04-08T20:41:44.515" v="183" actId="478"/>
          <ac:spMkLst>
            <pc:docMk/>
            <pc:sldMk cId="2410187003" sldId="262"/>
            <ac:spMk id="6" creationId="{E0F8DE92-A87B-4308-BA53-7E5AFE8093AD}"/>
          </ac:spMkLst>
        </pc:spChg>
      </pc:sldChg>
      <pc:sldChg chg="addSp delSp modSp">
        <pc:chgData name="Paloma Almeida" userId="b2452fa19ebcd4f8" providerId="LiveId" clId="{27B4F0FE-1DAF-4CEE-ABE8-06340470BB8F}" dt="2019-04-08T20:43:03.899" v="233" actId="1035"/>
        <pc:sldMkLst>
          <pc:docMk/>
          <pc:sldMk cId="1531051794" sldId="266"/>
        </pc:sldMkLst>
        <pc:spChg chg="add del mod">
          <ac:chgData name="Paloma Almeida" userId="b2452fa19ebcd4f8" providerId="LiveId" clId="{27B4F0FE-1DAF-4CEE-ABE8-06340470BB8F}" dt="2019-04-08T20:42:43.350" v="208" actId="478"/>
          <ac:spMkLst>
            <pc:docMk/>
            <pc:sldMk cId="1531051794" sldId="266"/>
            <ac:spMk id="2" creationId="{A3B101F8-625D-40FF-B65A-6784506AFBCD}"/>
          </ac:spMkLst>
        </pc:spChg>
        <pc:spChg chg="mod">
          <ac:chgData name="Paloma Almeida" userId="b2452fa19ebcd4f8" providerId="LiveId" clId="{27B4F0FE-1DAF-4CEE-ABE8-06340470BB8F}" dt="2019-04-08T20:43:03.899" v="233" actId="1035"/>
          <ac:spMkLst>
            <pc:docMk/>
            <pc:sldMk cId="1531051794" sldId="266"/>
            <ac:spMk id="8" creationId="{D5942488-9448-488A-98C1-FFC4AF41C317}"/>
          </ac:spMkLst>
        </pc:spChg>
        <pc:spChg chg="mod">
          <ac:chgData name="Paloma Almeida" userId="b2452fa19ebcd4f8" providerId="LiveId" clId="{27B4F0FE-1DAF-4CEE-ABE8-06340470BB8F}" dt="2019-04-08T20:42:58.565" v="218" actId="1076"/>
          <ac:spMkLst>
            <pc:docMk/>
            <pc:sldMk cId="1531051794" sldId="266"/>
            <ac:spMk id="9" creationId="{17D3036B-2C02-421E-87DE-174BF3EFF302}"/>
          </ac:spMkLst>
        </pc:spChg>
      </pc:sldChg>
      <pc:sldChg chg="addSp delSp modSp ord">
        <pc:chgData name="Paloma Almeida" userId="b2452fa19ebcd4f8" providerId="LiveId" clId="{27B4F0FE-1DAF-4CEE-ABE8-06340470BB8F}" dt="2019-04-08T20:45:25.014" v="283" actId="207"/>
        <pc:sldMkLst>
          <pc:docMk/>
          <pc:sldMk cId="2711173777" sldId="267"/>
        </pc:sldMkLst>
        <pc:spChg chg="add del mod">
          <ac:chgData name="Paloma Almeida" userId="b2452fa19ebcd4f8" providerId="LiveId" clId="{27B4F0FE-1DAF-4CEE-ABE8-06340470BB8F}" dt="2019-04-08T20:45:14.771" v="279" actId="478"/>
          <ac:spMkLst>
            <pc:docMk/>
            <pc:sldMk cId="2711173777" sldId="267"/>
            <ac:spMk id="2" creationId="{4CB4B7CC-F509-45E0-9D02-823058A0DA4D}"/>
          </ac:spMkLst>
        </pc:spChg>
        <pc:spChg chg="mod">
          <ac:chgData name="Paloma Almeida" userId="b2452fa19ebcd4f8" providerId="LiveId" clId="{27B4F0FE-1DAF-4CEE-ABE8-06340470BB8F}" dt="2019-04-08T20:45:25.014" v="283" actId="207"/>
          <ac:spMkLst>
            <pc:docMk/>
            <pc:sldMk cId="2711173777" sldId="267"/>
            <ac:spMk id="9" creationId="{17D3036B-2C02-421E-87DE-174BF3EFF302}"/>
          </ac:spMkLst>
        </pc:spChg>
        <pc:spChg chg="mod">
          <ac:chgData name="Paloma Almeida" userId="b2452fa19ebcd4f8" providerId="LiveId" clId="{27B4F0FE-1DAF-4CEE-ABE8-06340470BB8F}" dt="2019-04-08T20:45:21.228" v="282" actId="207"/>
          <ac:spMkLst>
            <pc:docMk/>
            <pc:sldMk cId="2711173777" sldId="267"/>
            <ac:spMk id="10" creationId="{6442AEA8-6184-40E3-93CD-73B68F01F90D}"/>
          </ac:spMkLst>
        </pc:spChg>
      </pc:sldChg>
      <pc:sldChg chg="addSp delSp modSp add">
        <pc:chgData name="Paloma Almeida" userId="b2452fa19ebcd4f8" providerId="LiveId" clId="{27B4F0FE-1DAF-4CEE-ABE8-06340470BB8F}" dt="2019-04-08T20:43:39.947" v="246"/>
        <pc:sldMkLst>
          <pc:docMk/>
          <pc:sldMk cId="307680236" sldId="268"/>
        </pc:sldMkLst>
        <pc:spChg chg="del">
          <ac:chgData name="Paloma Almeida" userId="b2452fa19ebcd4f8" providerId="LiveId" clId="{27B4F0FE-1DAF-4CEE-ABE8-06340470BB8F}" dt="2019-04-08T20:38:34.276" v="114"/>
          <ac:spMkLst>
            <pc:docMk/>
            <pc:sldMk cId="307680236" sldId="268"/>
            <ac:spMk id="2" creationId="{9CC0FF16-B2B9-4D1D-8383-BE45F1F7822A}"/>
          </ac:spMkLst>
        </pc:spChg>
        <pc:spChg chg="del">
          <ac:chgData name="Paloma Almeida" userId="b2452fa19ebcd4f8" providerId="LiveId" clId="{27B4F0FE-1DAF-4CEE-ABE8-06340470BB8F}" dt="2019-04-08T20:38:34.276" v="114"/>
          <ac:spMkLst>
            <pc:docMk/>
            <pc:sldMk cId="307680236" sldId="268"/>
            <ac:spMk id="3" creationId="{0E3BEACE-E75D-4495-90C2-1CBC773A3B57}"/>
          </ac:spMkLst>
        </pc:spChg>
        <pc:spChg chg="del">
          <ac:chgData name="Paloma Almeida" userId="b2452fa19ebcd4f8" providerId="LiveId" clId="{27B4F0FE-1DAF-4CEE-ABE8-06340470BB8F}" dt="2019-04-08T20:38:34.276" v="114"/>
          <ac:spMkLst>
            <pc:docMk/>
            <pc:sldMk cId="307680236" sldId="268"/>
            <ac:spMk id="4" creationId="{956354B7-DABE-4627-B4D5-1CCE651C593C}"/>
          </ac:spMkLst>
        </pc:spChg>
        <pc:spChg chg="del">
          <ac:chgData name="Paloma Almeida" userId="b2452fa19ebcd4f8" providerId="LiveId" clId="{27B4F0FE-1DAF-4CEE-ABE8-06340470BB8F}" dt="2019-04-08T20:38:34.276" v="114"/>
          <ac:spMkLst>
            <pc:docMk/>
            <pc:sldMk cId="307680236" sldId="268"/>
            <ac:spMk id="5" creationId="{D8F3164A-905F-4625-81CD-A0DDBFDC2CB1}"/>
          </ac:spMkLst>
        </pc:spChg>
        <pc:spChg chg="del">
          <ac:chgData name="Paloma Almeida" userId="b2452fa19ebcd4f8" providerId="LiveId" clId="{27B4F0FE-1DAF-4CEE-ABE8-06340470BB8F}" dt="2019-04-08T20:38:34.276" v="114"/>
          <ac:spMkLst>
            <pc:docMk/>
            <pc:sldMk cId="307680236" sldId="268"/>
            <ac:spMk id="6" creationId="{B88A882F-AE70-44B5-B315-89BC2E230463}"/>
          </ac:spMkLst>
        </pc:spChg>
        <pc:spChg chg="add del mod">
          <ac:chgData name="Paloma Almeida" userId="b2452fa19ebcd4f8" providerId="LiveId" clId="{27B4F0FE-1DAF-4CEE-ABE8-06340470BB8F}" dt="2019-04-08T20:43:33.862" v="245" actId="478"/>
          <ac:spMkLst>
            <pc:docMk/>
            <pc:sldMk cId="307680236" sldId="268"/>
            <ac:spMk id="7" creationId="{C35FB04C-19CB-4A36-8A7D-7BE46347970F}"/>
          </ac:spMkLst>
        </pc:spChg>
        <pc:spChg chg="add del mod">
          <ac:chgData name="Paloma Almeida" userId="b2452fa19ebcd4f8" providerId="LiveId" clId="{27B4F0FE-1DAF-4CEE-ABE8-06340470BB8F}" dt="2019-04-08T20:43:31.475" v="243" actId="478"/>
          <ac:spMkLst>
            <pc:docMk/>
            <pc:sldMk cId="307680236" sldId="268"/>
            <ac:spMk id="8" creationId="{6AE36666-F682-467A-A629-3D6654C9D958}"/>
          </ac:spMkLst>
        </pc:spChg>
        <pc:spChg chg="add del mod">
          <ac:chgData name="Paloma Almeida" userId="b2452fa19ebcd4f8" providerId="LiveId" clId="{27B4F0FE-1DAF-4CEE-ABE8-06340470BB8F}" dt="2019-04-08T20:43:33.003" v="244" actId="478"/>
          <ac:spMkLst>
            <pc:docMk/>
            <pc:sldMk cId="307680236" sldId="268"/>
            <ac:spMk id="9" creationId="{95317AA7-733C-4FAE-93F0-3DD5CDE64951}"/>
          </ac:spMkLst>
        </pc:spChg>
        <pc:spChg chg="add">
          <ac:chgData name="Paloma Almeida" userId="b2452fa19ebcd4f8" providerId="LiveId" clId="{27B4F0FE-1DAF-4CEE-ABE8-06340470BB8F}" dt="2019-04-08T20:43:39.947" v="246"/>
          <ac:spMkLst>
            <pc:docMk/>
            <pc:sldMk cId="307680236" sldId="268"/>
            <ac:spMk id="10" creationId="{579106E6-E2BD-4844-B539-7A1855E5EDEC}"/>
          </ac:spMkLst>
        </pc:spChg>
        <pc:spChg chg="add">
          <ac:chgData name="Paloma Almeida" userId="b2452fa19ebcd4f8" providerId="LiveId" clId="{27B4F0FE-1DAF-4CEE-ABE8-06340470BB8F}" dt="2019-04-08T20:43:39.947" v="246"/>
          <ac:spMkLst>
            <pc:docMk/>
            <pc:sldMk cId="307680236" sldId="268"/>
            <ac:spMk id="11" creationId="{BF634116-B2F7-483A-8628-233817FF010E}"/>
          </ac:spMkLst>
        </pc:spChg>
      </pc:sldChg>
      <pc:sldChg chg="addSp delSp modSp add ord">
        <pc:chgData name="Paloma Almeida" userId="b2452fa19ebcd4f8" providerId="LiveId" clId="{27B4F0FE-1DAF-4CEE-ABE8-06340470BB8F}" dt="2019-04-08T20:43:25.131" v="242" actId="1076"/>
        <pc:sldMkLst>
          <pc:docMk/>
          <pc:sldMk cId="3986516154" sldId="269"/>
        </pc:sldMkLst>
        <pc:spChg chg="del">
          <ac:chgData name="Paloma Almeida" userId="b2452fa19ebcd4f8" providerId="LiveId" clId="{27B4F0FE-1DAF-4CEE-ABE8-06340470BB8F}" dt="2019-04-08T20:38:39.916" v="116"/>
          <ac:spMkLst>
            <pc:docMk/>
            <pc:sldMk cId="3986516154" sldId="269"/>
            <ac:spMk id="2" creationId="{CD2035CE-162A-4122-A29B-C56048813AAC}"/>
          </ac:spMkLst>
        </pc:spChg>
        <pc:spChg chg="del">
          <ac:chgData name="Paloma Almeida" userId="b2452fa19ebcd4f8" providerId="LiveId" clId="{27B4F0FE-1DAF-4CEE-ABE8-06340470BB8F}" dt="2019-04-08T20:38:39.916" v="116"/>
          <ac:spMkLst>
            <pc:docMk/>
            <pc:sldMk cId="3986516154" sldId="269"/>
            <ac:spMk id="3" creationId="{7FB92CE2-C1B6-4A26-B764-DB5ED2AF23BF}"/>
          </ac:spMkLst>
        </pc:spChg>
        <pc:spChg chg="del">
          <ac:chgData name="Paloma Almeida" userId="b2452fa19ebcd4f8" providerId="LiveId" clId="{27B4F0FE-1DAF-4CEE-ABE8-06340470BB8F}" dt="2019-04-08T20:38:39.916" v="116"/>
          <ac:spMkLst>
            <pc:docMk/>
            <pc:sldMk cId="3986516154" sldId="269"/>
            <ac:spMk id="4" creationId="{6CC8F55F-3837-48FD-9284-02A97A72DCBC}"/>
          </ac:spMkLst>
        </pc:spChg>
        <pc:spChg chg="add del mod">
          <ac:chgData name="Paloma Almeida" userId="b2452fa19ebcd4f8" providerId="LiveId" clId="{27B4F0FE-1DAF-4CEE-ABE8-06340470BB8F}" dt="2019-04-08T20:43:10.346" v="236" actId="478"/>
          <ac:spMkLst>
            <pc:docMk/>
            <pc:sldMk cId="3986516154" sldId="269"/>
            <ac:spMk id="5" creationId="{29701CD3-8A44-4582-9BCA-270FA191F090}"/>
          </ac:spMkLst>
        </pc:spChg>
        <pc:spChg chg="add mod">
          <ac:chgData name="Paloma Almeida" userId="b2452fa19ebcd4f8" providerId="LiveId" clId="{27B4F0FE-1DAF-4CEE-ABE8-06340470BB8F}" dt="2019-04-08T20:43:25.131" v="242" actId="1076"/>
          <ac:spMkLst>
            <pc:docMk/>
            <pc:sldMk cId="3986516154" sldId="269"/>
            <ac:spMk id="6" creationId="{5240263D-46F3-4B14-AE91-DE3E2770D7F5}"/>
          </ac:spMkLst>
        </pc:spChg>
        <pc:spChg chg="add mod">
          <ac:chgData name="Paloma Almeida" userId="b2452fa19ebcd4f8" providerId="LiveId" clId="{27B4F0FE-1DAF-4CEE-ABE8-06340470BB8F}" dt="2019-04-08T20:43:18.654" v="238" actId="1076"/>
          <ac:spMkLst>
            <pc:docMk/>
            <pc:sldMk cId="3986516154" sldId="269"/>
            <ac:spMk id="7" creationId="{63925152-B519-4BED-98A3-8DA3DC0836F1}"/>
          </ac:spMkLst>
        </pc:spChg>
      </pc:sldChg>
      <pc:sldChg chg="addSp delSp modSp add">
        <pc:chgData name="Paloma Almeida" userId="b2452fa19ebcd4f8" providerId="LiveId" clId="{27B4F0FE-1DAF-4CEE-ABE8-06340470BB8F}" dt="2019-04-08T20:43:59.169" v="252" actId="1076"/>
        <pc:sldMkLst>
          <pc:docMk/>
          <pc:sldMk cId="3051356994" sldId="270"/>
        </pc:sldMkLst>
        <pc:spChg chg="del">
          <ac:chgData name="Paloma Almeida" userId="b2452fa19ebcd4f8" providerId="LiveId" clId="{27B4F0FE-1DAF-4CEE-ABE8-06340470BB8F}" dt="2019-04-08T20:38:46.744" v="118"/>
          <ac:spMkLst>
            <pc:docMk/>
            <pc:sldMk cId="3051356994" sldId="270"/>
            <ac:spMk id="2" creationId="{570741BE-DB5C-4AEF-8E2C-907554430C2C}"/>
          </ac:spMkLst>
        </pc:spChg>
        <pc:spChg chg="add mod">
          <ac:chgData name="Paloma Almeida" userId="b2452fa19ebcd4f8" providerId="LiveId" clId="{27B4F0FE-1DAF-4CEE-ABE8-06340470BB8F}" dt="2019-04-08T20:43:59.169" v="252" actId="1076"/>
          <ac:spMkLst>
            <pc:docMk/>
            <pc:sldMk cId="3051356994" sldId="270"/>
            <ac:spMk id="3" creationId="{71D151B9-6203-45CC-BF4C-F73F534A0AC4}"/>
          </ac:spMkLst>
        </pc:spChg>
        <pc:spChg chg="add mod">
          <ac:chgData name="Paloma Almeida" userId="b2452fa19ebcd4f8" providerId="LiveId" clId="{27B4F0FE-1DAF-4CEE-ABE8-06340470BB8F}" dt="2019-04-08T20:43:52.818" v="249" actId="1076"/>
          <ac:spMkLst>
            <pc:docMk/>
            <pc:sldMk cId="3051356994" sldId="270"/>
            <ac:spMk id="4" creationId="{344D57F2-5749-44DC-B1FB-3C3A9D3D425C}"/>
          </ac:spMkLst>
        </pc:spChg>
      </pc:sldChg>
      <pc:sldChg chg="addSp delSp modSp add">
        <pc:chgData name="Paloma Almeida" userId="b2452fa19ebcd4f8" providerId="LiveId" clId="{27B4F0FE-1DAF-4CEE-ABE8-06340470BB8F}" dt="2019-04-08T20:44:18.701" v="260" actId="1076"/>
        <pc:sldMkLst>
          <pc:docMk/>
          <pc:sldMk cId="2374777654" sldId="271"/>
        </pc:sldMkLst>
        <pc:spChg chg="add del mod">
          <ac:chgData name="Paloma Almeida" userId="b2452fa19ebcd4f8" providerId="LiveId" clId="{27B4F0FE-1DAF-4CEE-ABE8-06340470BB8F}" dt="2019-04-08T20:44:05.595" v="253" actId="478"/>
          <ac:spMkLst>
            <pc:docMk/>
            <pc:sldMk cId="2374777654" sldId="271"/>
            <ac:spMk id="2" creationId="{3234EC6E-E03D-4A61-BC9A-93A6867BA275}"/>
          </ac:spMkLst>
        </pc:spChg>
        <pc:spChg chg="add del mod">
          <ac:chgData name="Paloma Almeida" userId="b2452fa19ebcd4f8" providerId="LiveId" clId="{27B4F0FE-1DAF-4CEE-ABE8-06340470BB8F}" dt="2019-04-08T20:44:07.019" v="254" actId="478"/>
          <ac:spMkLst>
            <pc:docMk/>
            <pc:sldMk cId="2374777654" sldId="271"/>
            <ac:spMk id="3" creationId="{8F93A297-133B-40AD-B504-041D89BFB946}"/>
          </ac:spMkLst>
        </pc:spChg>
        <pc:spChg chg="add mod">
          <ac:chgData name="Paloma Almeida" userId="b2452fa19ebcd4f8" providerId="LiveId" clId="{27B4F0FE-1DAF-4CEE-ABE8-06340470BB8F}" dt="2019-04-08T20:44:15.787" v="259" actId="14100"/>
          <ac:spMkLst>
            <pc:docMk/>
            <pc:sldMk cId="2374777654" sldId="271"/>
            <ac:spMk id="4" creationId="{7226F08F-D191-4374-A694-018309ED192E}"/>
          </ac:spMkLst>
        </pc:spChg>
        <pc:spChg chg="add mod">
          <ac:chgData name="Paloma Almeida" userId="b2452fa19ebcd4f8" providerId="LiveId" clId="{27B4F0FE-1DAF-4CEE-ABE8-06340470BB8F}" dt="2019-04-08T20:44:18.701" v="260" actId="1076"/>
          <ac:spMkLst>
            <pc:docMk/>
            <pc:sldMk cId="2374777654" sldId="271"/>
            <ac:spMk id="5" creationId="{677B036B-386F-46BF-B2C3-192146C52517}"/>
          </ac:spMkLst>
        </pc:spChg>
      </pc:sldChg>
      <pc:sldChg chg="addSp delSp modSp add">
        <pc:chgData name="Paloma Almeida" userId="b2452fa19ebcd4f8" providerId="LiveId" clId="{27B4F0FE-1DAF-4CEE-ABE8-06340470BB8F}" dt="2019-04-08T20:44:48.167" v="273" actId="207"/>
        <pc:sldMkLst>
          <pc:docMk/>
          <pc:sldMk cId="845963216" sldId="272"/>
        </pc:sldMkLst>
        <pc:spChg chg="del">
          <ac:chgData name="Paloma Almeida" userId="b2452fa19ebcd4f8" providerId="LiveId" clId="{27B4F0FE-1DAF-4CEE-ABE8-06340470BB8F}" dt="2019-04-08T20:38:58.163" v="122"/>
          <ac:spMkLst>
            <pc:docMk/>
            <pc:sldMk cId="845963216" sldId="272"/>
            <ac:spMk id="2" creationId="{5B7F34BF-2BEF-4D9C-A829-7CB42BAB7E88}"/>
          </ac:spMkLst>
        </pc:spChg>
        <pc:spChg chg="del">
          <ac:chgData name="Paloma Almeida" userId="b2452fa19ebcd4f8" providerId="LiveId" clId="{27B4F0FE-1DAF-4CEE-ABE8-06340470BB8F}" dt="2019-04-08T20:38:58.163" v="122"/>
          <ac:spMkLst>
            <pc:docMk/>
            <pc:sldMk cId="845963216" sldId="272"/>
            <ac:spMk id="3" creationId="{401BD389-D30C-4356-B599-9C5B53E2A193}"/>
          </ac:spMkLst>
        </pc:spChg>
        <pc:spChg chg="add del mod">
          <ac:chgData name="Paloma Almeida" userId="b2452fa19ebcd4f8" providerId="LiveId" clId="{27B4F0FE-1DAF-4CEE-ABE8-06340470BB8F}" dt="2019-04-08T20:44:27.891" v="262" actId="478"/>
          <ac:spMkLst>
            <pc:docMk/>
            <pc:sldMk cId="845963216" sldId="272"/>
            <ac:spMk id="4" creationId="{02DA05ED-D6B2-4722-95AF-A98FF162B871}"/>
          </ac:spMkLst>
        </pc:spChg>
        <pc:spChg chg="add del mod">
          <ac:chgData name="Paloma Almeida" userId="b2452fa19ebcd4f8" providerId="LiveId" clId="{27B4F0FE-1DAF-4CEE-ABE8-06340470BB8F}" dt="2019-04-08T20:44:26.403" v="261" actId="478"/>
          <ac:spMkLst>
            <pc:docMk/>
            <pc:sldMk cId="845963216" sldId="272"/>
            <ac:spMk id="5" creationId="{0C480BB9-B2E4-481B-B58F-B7EDC3A78FF9}"/>
          </ac:spMkLst>
        </pc:spChg>
        <pc:spChg chg="add mod">
          <ac:chgData name="Paloma Almeida" userId="b2452fa19ebcd4f8" providerId="LiveId" clId="{27B4F0FE-1DAF-4CEE-ABE8-06340470BB8F}" dt="2019-04-08T20:44:32.741" v="264" actId="1076"/>
          <ac:spMkLst>
            <pc:docMk/>
            <pc:sldMk cId="845963216" sldId="272"/>
            <ac:spMk id="6" creationId="{63230BF2-0133-4686-B24E-35897A22F1EC}"/>
          </ac:spMkLst>
        </pc:spChg>
        <pc:spChg chg="add mod">
          <ac:chgData name="Paloma Almeida" userId="b2452fa19ebcd4f8" providerId="LiveId" clId="{27B4F0FE-1DAF-4CEE-ABE8-06340470BB8F}" dt="2019-04-08T20:44:36.565" v="265" actId="1076"/>
          <ac:spMkLst>
            <pc:docMk/>
            <pc:sldMk cId="845963216" sldId="272"/>
            <ac:spMk id="7" creationId="{A841AA42-0391-40D7-9DA6-868060984249}"/>
          </ac:spMkLst>
        </pc:spChg>
        <pc:spChg chg="add mod">
          <ac:chgData name="Paloma Almeida" userId="b2452fa19ebcd4f8" providerId="LiveId" clId="{27B4F0FE-1DAF-4CEE-ABE8-06340470BB8F}" dt="2019-04-08T20:44:48.167" v="273" actId="207"/>
          <ac:spMkLst>
            <pc:docMk/>
            <pc:sldMk cId="845963216" sldId="272"/>
            <ac:spMk id="8" creationId="{22551C61-6637-4B4D-A239-762DF7A7C8C1}"/>
          </ac:spMkLst>
        </pc:spChg>
      </pc:sldChg>
      <pc:sldChg chg="addSp delSp modSp add">
        <pc:chgData name="Paloma Almeida" userId="b2452fa19ebcd4f8" providerId="LiveId" clId="{27B4F0FE-1DAF-4CEE-ABE8-06340470BB8F}" dt="2019-04-08T20:45:10.379" v="278" actId="1076"/>
        <pc:sldMkLst>
          <pc:docMk/>
          <pc:sldMk cId="2416875896" sldId="273"/>
        </pc:sldMkLst>
        <pc:spChg chg="del">
          <ac:chgData name="Paloma Almeida" userId="b2452fa19ebcd4f8" providerId="LiveId" clId="{27B4F0FE-1DAF-4CEE-ABE8-06340470BB8F}" dt="2019-04-08T20:39:02.308" v="124"/>
          <ac:spMkLst>
            <pc:docMk/>
            <pc:sldMk cId="2416875896" sldId="273"/>
            <ac:spMk id="2" creationId="{95C48058-FC56-41F7-AA6C-8D8D04B0213D}"/>
          </ac:spMkLst>
        </pc:spChg>
        <pc:spChg chg="del">
          <ac:chgData name="Paloma Almeida" userId="b2452fa19ebcd4f8" providerId="LiveId" clId="{27B4F0FE-1DAF-4CEE-ABE8-06340470BB8F}" dt="2019-04-08T20:39:02.308" v="124"/>
          <ac:spMkLst>
            <pc:docMk/>
            <pc:sldMk cId="2416875896" sldId="273"/>
            <ac:spMk id="3" creationId="{D2977BFA-F1BF-4478-8CF6-3EFC640B7DDD}"/>
          </ac:spMkLst>
        </pc:spChg>
        <pc:spChg chg="add del mod">
          <ac:chgData name="Paloma Almeida" userId="b2452fa19ebcd4f8" providerId="LiveId" clId="{27B4F0FE-1DAF-4CEE-ABE8-06340470BB8F}" dt="2019-04-08T20:44:55.683" v="274" actId="478"/>
          <ac:spMkLst>
            <pc:docMk/>
            <pc:sldMk cId="2416875896" sldId="273"/>
            <ac:spMk id="4" creationId="{C15592E4-876C-4D4E-B7F7-CBF000A7FA54}"/>
          </ac:spMkLst>
        </pc:spChg>
        <pc:spChg chg="add mod">
          <ac:chgData name="Paloma Almeida" userId="b2452fa19ebcd4f8" providerId="LiveId" clId="{27B4F0FE-1DAF-4CEE-ABE8-06340470BB8F}" dt="2019-04-08T20:44:59.825" v="276" actId="1076"/>
          <ac:spMkLst>
            <pc:docMk/>
            <pc:sldMk cId="2416875896" sldId="273"/>
            <ac:spMk id="5" creationId="{B9518A17-829E-4734-8987-94948CE740E8}"/>
          </ac:spMkLst>
        </pc:spChg>
        <pc:spChg chg="add mod">
          <ac:chgData name="Paloma Almeida" userId="b2452fa19ebcd4f8" providerId="LiveId" clId="{27B4F0FE-1DAF-4CEE-ABE8-06340470BB8F}" dt="2019-04-08T20:45:10.379" v="278" actId="1076"/>
          <ac:spMkLst>
            <pc:docMk/>
            <pc:sldMk cId="2416875896" sldId="273"/>
            <ac:spMk id="6" creationId="{E27DA498-430D-470E-9BD1-24348C56FFB7}"/>
          </ac:spMkLst>
        </pc:spChg>
      </pc:sldChg>
      <pc:sldChg chg="add">
        <pc:chgData name="Paloma Almeida" userId="b2452fa19ebcd4f8" providerId="LiveId" clId="{27B4F0FE-1DAF-4CEE-ABE8-06340470BB8F}" dt="2019-04-08T20:50:09.151" v="291"/>
        <pc:sldMkLst>
          <pc:docMk/>
          <pc:sldMk cId="2156555299" sldId="274"/>
        </pc:sldMkLst>
      </pc:sldChg>
      <pc:sldMasterChg chg="modSldLayout">
        <pc:chgData name="Paloma Almeida" userId="b2452fa19ebcd4f8" providerId="LiveId" clId="{27B4F0FE-1DAF-4CEE-ABE8-06340470BB8F}" dt="2019-04-08T20:37:03.926" v="103" actId="14100"/>
        <pc:sldMasterMkLst>
          <pc:docMk/>
          <pc:sldMasterMk cId="4237263963" sldId="2147483660"/>
        </pc:sldMasterMkLst>
        <pc:sldLayoutChg chg="addSp delSp modSp">
          <pc:chgData name="Paloma Almeida" userId="b2452fa19ebcd4f8" providerId="LiveId" clId="{27B4F0FE-1DAF-4CEE-ABE8-06340470BB8F}" dt="2019-04-08T20:33:46.434" v="53" actId="14100"/>
          <pc:sldLayoutMkLst>
            <pc:docMk/>
            <pc:sldMasterMk cId="4237263963" sldId="2147483660"/>
            <pc:sldLayoutMk cId="4188843529" sldId="2147483661"/>
          </pc:sldLayoutMkLst>
          <pc:picChg chg="add mod">
            <ac:chgData name="Paloma Almeida" userId="b2452fa19ebcd4f8" providerId="LiveId" clId="{27B4F0FE-1DAF-4CEE-ABE8-06340470BB8F}" dt="2019-04-08T20:33:46.434" v="53" actId="14100"/>
            <ac:picMkLst>
              <pc:docMk/>
              <pc:sldMasterMk cId="4237263963" sldId="2147483660"/>
              <pc:sldLayoutMk cId="4188843529" sldId="2147483661"/>
              <ac:picMk id="7" creationId="{5797C769-A792-4A52-B0C0-17AAA678DA1E}"/>
            </ac:picMkLst>
          </pc:picChg>
          <pc:picChg chg="del">
            <ac:chgData name="Paloma Almeida" userId="b2452fa19ebcd4f8" providerId="LiveId" clId="{27B4F0FE-1DAF-4CEE-ABE8-06340470BB8F}" dt="2019-04-08T20:30:02.883" v="5" actId="478"/>
            <ac:picMkLst>
              <pc:docMk/>
              <pc:sldMasterMk cId="4237263963" sldId="2147483660"/>
              <pc:sldLayoutMk cId="4188843529" sldId="2147483661"/>
              <ac:picMk id="9" creationId="{9932DCA9-F171-41F8-8C86-C523BAE63AE7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3:58.430" v="57" actId="14100"/>
          <pc:sldLayoutMkLst>
            <pc:docMk/>
            <pc:sldMasterMk cId="4237263963" sldId="2147483660"/>
            <pc:sldLayoutMk cId="3838987619" sldId="2147483662"/>
          </pc:sldLayoutMkLst>
          <pc:picChg chg="add mod">
            <ac:chgData name="Paloma Almeida" userId="b2452fa19ebcd4f8" providerId="LiveId" clId="{27B4F0FE-1DAF-4CEE-ABE8-06340470BB8F}" dt="2019-04-08T20:33:58.430" v="57" actId="14100"/>
            <ac:picMkLst>
              <pc:docMk/>
              <pc:sldMasterMk cId="4237263963" sldId="2147483660"/>
              <pc:sldLayoutMk cId="3838987619" sldId="2147483662"/>
              <ac:picMk id="7" creationId="{3A923CAD-5841-4F56-9E5A-9DFA22A32C46}"/>
            </ac:picMkLst>
          </pc:picChg>
          <pc:picChg chg="del">
            <ac:chgData name="Paloma Almeida" userId="b2452fa19ebcd4f8" providerId="LiveId" clId="{27B4F0FE-1DAF-4CEE-ABE8-06340470BB8F}" dt="2019-04-08T20:30:01.562" v="4" actId="478"/>
            <ac:picMkLst>
              <pc:docMk/>
              <pc:sldMasterMk cId="4237263963" sldId="2147483660"/>
              <pc:sldLayoutMk cId="3838987619" sldId="2147483662"/>
              <ac:picMk id="15" creationId="{29D60B06-A9C7-43ED-9BD4-4B6BD8B4360A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7:03.926" v="103" actId="14100"/>
          <pc:sldLayoutMkLst>
            <pc:docMk/>
            <pc:sldMasterMk cId="4237263963" sldId="2147483660"/>
            <pc:sldLayoutMk cId="3142585519" sldId="2147483663"/>
          </pc:sldLayoutMkLst>
          <pc:picChg chg="del">
            <ac:chgData name="Paloma Almeida" userId="b2452fa19ebcd4f8" providerId="LiveId" clId="{27B4F0FE-1DAF-4CEE-ABE8-06340470BB8F}" dt="2019-04-08T20:30:04.291" v="6" actId="478"/>
            <ac:picMkLst>
              <pc:docMk/>
              <pc:sldMasterMk cId="4237263963" sldId="2147483660"/>
              <pc:sldLayoutMk cId="3142585519" sldId="2147483663"/>
              <ac:picMk id="7" creationId="{64953355-795C-42E7-97FB-A1087FEF8BE9}"/>
            </ac:picMkLst>
          </pc:picChg>
          <pc:picChg chg="add del mod">
            <ac:chgData name="Paloma Almeida" userId="b2452fa19ebcd4f8" providerId="LiveId" clId="{27B4F0FE-1DAF-4CEE-ABE8-06340470BB8F}" dt="2019-04-08T20:30:46.878" v="8" actId="478"/>
            <ac:picMkLst>
              <pc:docMk/>
              <pc:sldMasterMk cId="4237263963" sldId="2147483660"/>
              <pc:sldLayoutMk cId="3142585519" sldId="2147483663"/>
              <ac:picMk id="9" creationId="{02AA66AB-E48B-4C84-BFFF-ED5A08ADAF3C}"/>
            </ac:picMkLst>
          </pc:picChg>
          <pc:picChg chg="add del mod">
            <ac:chgData name="Paloma Almeida" userId="b2452fa19ebcd4f8" providerId="LiveId" clId="{27B4F0FE-1DAF-4CEE-ABE8-06340470BB8F}" dt="2019-04-08T20:35:53.188" v="96" actId="478"/>
            <ac:picMkLst>
              <pc:docMk/>
              <pc:sldMasterMk cId="4237263963" sldId="2147483660"/>
              <pc:sldLayoutMk cId="3142585519" sldId="2147483663"/>
              <ac:picMk id="11" creationId="{6D3B4F2B-CD3C-49A0-A66E-64D17A6DDE0D}"/>
            </ac:picMkLst>
          </pc:picChg>
          <pc:picChg chg="add mod">
            <ac:chgData name="Paloma Almeida" userId="b2452fa19ebcd4f8" providerId="LiveId" clId="{27B4F0FE-1DAF-4CEE-ABE8-06340470BB8F}" dt="2019-04-08T20:37:03.926" v="103" actId="14100"/>
            <ac:picMkLst>
              <pc:docMk/>
              <pc:sldMasterMk cId="4237263963" sldId="2147483660"/>
              <pc:sldLayoutMk cId="3142585519" sldId="2147483663"/>
              <ac:picMk id="13" creationId="{F446F47D-E3F1-4D32-B8F6-F2158FB2341D}"/>
            </ac:picMkLst>
          </pc:picChg>
          <pc:picChg chg="add del mod">
            <ac:chgData name="Paloma Almeida" userId="b2452fa19ebcd4f8" providerId="LiveId" clId="{27B4F0FE-1DAF-4CEE-ABE8-06340470BB8F}" dt="2019-04-08T20:35:18.486" v="91"/>
            <ac:picMkLst>
              <pc:docMk/>
              <pc:sldMasterMk cId="4237263963" sldId="2147483660"/>
              <pc:sldLayoutMk cId="3142585519" sldId="2147483663"/>
              <ac:picMk id="15" creationId="{77473259-22C9-4047-B7CE-3F17427DD1A6}"/>
            </ac:picMkLst>
          </pc:picChg>
          <pc:picChg chg="add del mod">
            <ac:chgData name="Paloma Almeida" userId="b2452fa19ebcd4f8" providerId="LiveId" clId="{27B4F0FE-1DAF-4CEE-ABE8-06340470BB8F}" dt="2019-04-08T20:34:58.786" v="74"/>
            <ac:picMkLst>
              <pc:docMk/>
              <pc:sldMasterMk cId="4237263963" sldId="2147483660"/>
              <pc:sldLayoutMk cId="3142585519" sldId="2147483663"/>
              <ac:picMk id="17" creationId="{B7613F0A-4681-4EFF-8F3B-264D8878FDAF}"/>
            </ac:picMkLst>
          </pc:picChg>
          <pc:picChg chg="add del mod">
            <ac:chgData name="Paloma Almeida" userId="b2452fa19ebcd4f8" providerId="LiveId" clId="{27B4F0FE-1DAF-4CEE-ABE8-06340470BB8F}" dt="2019-04-08T20:34:38.517" v="70"/>
            <ac:picMkLst>
              <pc:docMk/>
              <pc:sldMasterMk cId="4237263963" sldId="2147483660"/>
              <pc:sldLayoutMk cId="3142585519" sldId="2147483663"/>
              <ac:picMk id="19" creationId="{775CA9FC-31A4-48AC-904E-3330681F55F2}"/>
            </ac:picMkLst>
          </pc:picChg>
          <pc:picChg chg="add del mod">
            <ac:chgData name="Paloma Almeida" userId="b2452fa19ebcd4f8" providerId="LiveId" clId="{27B4F0FE-1DAF-4CEE-ABE8-06340470BB8F}" dt="2019-04-08T20:34:26.115" v="66"/>
            <ac:picMkLst>
              <pc:docMk/>
              <pc:sldMasterMk cId="4237263963" sldId="2147483660"/>
              <pc:sldLayoutMk cId="3142585519" sldId="2147483663"/>
              <ac:picMk id="21" creationId="{3A725D7D-6CE6-4E88-B751-CD0E58D8DABC}"/>
            </ac:picMkLst>
          </pc:picChg>
          <pc:picChg chg="add del mod">
            <ac:chgData name="Paloma Almeida" userId="b2452fa19ebcd4f8" providerId="LiveId" clId="{27B4F0FE-1DAF-4CEE-ABE8-06340470BB8F}" dt="2019-04-08T20:34:13.277" v="62"/>
            <ac:picMkLst>
              <pc:docMk/>
              <pc:sldMasterMk cId="4237263963" sldId="2147483660"/>
              <pc:sldLayoutMk cId="3142585519" sldId="2147483663"/>
              <ac:picMk id="23" creationId="{4BC1AE31-F3C7-47B1-A49E-10BFEC69810C}"/>
            </ac:picMkLst>
          </pc:picChg>
          <pc:picChg chg="add del mod">
            <ac:chgData name="Paloma Almeida" userId="b2452fa19ebcd4f8" providerId="LiveId" clId="{27B4F0FE-1DAF-4CEE-ABE8-06340470BB8F}" dt="2019-04-08T20:34:02.797" v="58"/>
            <ac:picMkLst>
              <pc:docMk/>
              <pc:sldMasterMk cId="4237263963" sldId="2147483660"/>
              <pc:sldLayoutMk cId="3142585519" sldId="2147483663"/>
              <ac:picMk id="25" creationId="{BC16E597-AF7B-4B28-AF11-DC94934EB991}"/>
            </ac:picMkLst>
          </pc:picChg>
          <pc:picChg chg="add del mod">
            <ac:chgData name="Paloma Almeida" userId="b2452fa19ebcd4f8" providerId="LiveId" clId="{27B4F0FE-1DAF-4CEE-ABE8-06340470BB8F}" dt="2019-04-08T20:33:50.400" v="54"/>
            <ac:picMkLst>
              <pc:docMk/>
              <pc:sldMasterMk cId="4237263963" sldId="2147483660"/>
              <pc:sldLayoutMk cId="3142585519" sldId="2147483663"/>
              <ac:picMk id="27" creationId="{D9C81415-FEB8-46F4-ABF9-EB1067C87BAE}"/>
            </ac:picMkLst>
          </pc:picChg>
          <pc:picChg chg="add del mod">
            <ac:chgData name="Paloma Almeida" userId="b2452fa19ebcd4f8" providerId="LiveId" clId="{27B4F0FE-1DAF-4CEE-ABE8-06340470BB8F}" dt="2019-04-08T20:33:39.724" v="50"/>
            <ac:picMkLst>
              <pc:docMk/>
              <pc:sldMasterMk cId="4237263963" sldId="2147483660"/>
              <pc:sldLayoutMk cId="3142585519" sldId="2147483663"/>
              <ac:picMk id="29" creationId="{31835B3D-B9E4-4078-BCBE-529E77182366}"/>
            </ac:picMkLst>
          </pc:picChg>
          <pc:picChg chg="add del mod">
            <ac:chgData name="Paloma Almeida" userId="b2452fa19ebcd4f8" providerId="LiveId" clId="{27B4F0FE-1DAF-4CEE-ABE8-06340470BB8F}" dt="2019-04-08T20:33:02.301" v="40"/>
            <ac:picMkLst>
              <pc:docMk/>
              <pc:sldMasterMk cId="4237263963" sldId="2147483660"/>
              <pc:sldLayoutMk cId="3142585519" sldId="2147483663"/>
              <ac:picMk id="31" creationId="{AFC8904C-266C-4DB0-B96C-25F7DF8EA23E}"/>
            </ac:picMkLst>
          </pc:picChg>
          <pc:picChg chg="add del mod">
            <ac:chgData name="Paloma Almeida" userId="b2452fa19ebcd4f8" providerId="LiveId" clId="{27B4F0FE-1DAF-4CEE-ABE8-06340470BB8F}" dt="2019-04-08T20:32:39.195" v="35"/>
            <ac:picMkLst>
              <pc:docMk/>
              <pc:sldMasterMk cId="4237263963" sldId="2147483660"/>
              <pc:sldLayoutMk cId="3142585519" sldId="2147483663"/>
              <ac:picMk id="33" creationId="{A3B73CD1-E1E4-4F0F-B81C-E18DA1D902F7}"/>
            </ac:picMkLst>
          </pc:picChg>
          <pc:picChg chg="add del mod">
            <ac:chgData name="Paloma Almeida" userId="b2452fa19ebcd4f8" providerId="LiveId" clId="{27B4F0FE-1DAF-4CEE-ABE8-06340470BB8F}" dt="2019-04-08T20:32:28.723" v="33"/>
            <ac:picMkLst>
              <pc:docMk/>
              <pc:sldMasterMk cId="4237263963" sldId="2147483660"/>
              <pc:sldLayoutMk cId="3142585519" sldId="2147483663"/>
              <ac:picMk id="35" creationId="{BEFA2AA4-B3BB-4DBA-A169-60CDB41DAC0B}"/>
            </ac:picMkLst>
          </pc:picChg>
          <pc:picChg chg="add del mod">
            <ac:chgData name="Paloma Almeida" userId="b2452fa19ebcd4f8" providerId="LiveId" clId="{27B4F0FE-1DAF-4CEE-ABE8-06340470BB8F}" dt="2019-04-08T20:32:10.588" v="27"/>
            <ac:picMkLst>
              <pc:docMk/>
              <pc:sldMasterMk cId="4237263963" sldId="2147483660"/>
              <pc:sldLayoutMk cId="3142585519" sldId="2147483663"/>
              <ac:picMk id="37" creationId="{3DFCDEA3-5758-4FCB-9F3B-B7FA3C955D53}"/>
            </ac:picMkLst>
          </pc:picChg>
          <pc:picChg chg="add del mod">
            <ac:chgData name="Paloma Almeida" userId="b2452fa19ebcd4f8" providerId="LiveId" clId="{27B4F0FE-1DAF-4CEE-ABE8-06340470BB8F}" dt="2019-04-08T20:32:00.575" v="24"/>
            <ac:picMkLst>
              <pc:docMk/>
              <pc:sldMasterMk cId="4237263963" sldId="2147483660"/>
              <pc:sldLayoutMk cId="3142585519" sldId="2147483663"/>
              <ac:picMk id="39" creationId="{E4627B53-ED84-4BF7-A165-8396BC1B7730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4:34.542" v="69" actId="14100"/>
          <pc:sldLayoutMkLst>
            <pc:docMk/>
            <pc:sldMasterMk cId="4237263963" sldId="2147483660"/>
            <pc:sldLayoutMk cId="710774977" sldId="2147483664"/>
          </pc:sldLayoutMkLst>
          <pc:picChg chg="del">
            <ac:chgData name="Paloma Almeida" userId="b2452fa19ebcd4f8" providerId="LiveId" clId="{27B4F0FE-1DAF-4CEE-ABE8-06340470BB8F}" dt="2019-04-08T20:29:55.436" v="1" actId="478"/>
            <ac:picMkLst>
              <pc:docMk/>
              <pc:sldMasterMk cId="4237263963" sldId="2147483660"/>
              <pc:sldLayoutMk cId="710774977" sldId="2147483664"/>
              <ac:picMk id="8" creationId="{EFB50AA7-3BEE-4A29-910A-551FF205D534}"/>
            </ac:picMkLst>
          </pc:picChg>
          <pc:picChg chg="add mod">
            <ac:chgData name="Paloma Almeida" userId="b2452fa19ebcd4f8" providerId="LiveId" clId="{27B4F0FE-1DAF-4CEE-ABE8-06340470BB8F}" dt="2019-04-08T20:34:34.542" v="69" actId="14100"/>
            <ac:picMkLst>
              <pc:docMk/>
              <pc:sldMasterMk cId="4237263963" sldId="2147483660"/>
              <pc:sldLayoutMk cId="710774977" sldId="2147483664"/>
              <ac:picMk id="9" creationId="{BFF8B49E-A461-4FE8-A459-5829A6C94098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4:46.418" v="73" actId="14100"/>
          <pc:sldLayoutMkLst>
            <pc:docMk/>
            <pc:sldMasterMk cId="4237263963" sldId="2147483660"/>
            <pc:sldLayoutMk cId="3619939358" sldId="2147483665"/>
          </pc:sldLayoutMkLst>
          <pc:picChg chg="del">
            <ac:chgData name="Paloma Almeida" userId="b2452fa19ebcd4f8" providerId="LiveId" clId="{27B4F0FE-1DAF-4CEE-ABE8-06340470BB8F}" dt="2019-04-08T20:29:50.696" v="0" actId="478"/>
            <ac:picMkLst>
              <pc:docMk/>
              <pc:sldMasterMk cId="4237263963" sldId="2147483660"/>
              <pc:sldLayoutMk cId="3619939358" sldId="2147483665"/>
              <ac:picMk id="10" creationId="{3F494456-F299-42C4-8530-DDB41D829041}"/>
            </ac:picMkLst>
          </pc:picChg>
          <pc:picChg chg="add mod">
            <ac:chgData name="Paloma Almeida" userId="b2452fa19ebcd4f8" providerId="LiveId" clId="{27B4F0FE-1DAF-4CEE-ABE8-06340470BB8F}" dt="2019-04-08T20:34:46.418" v="73" actId="14100"/>
            <ac:picMkLst>
              <pc:docMk/>
              <pc:sldMasterMk cId="4237263963" sldId="2147483660"/>
              <pc:sldLayoutMk cId="3619939358" sldId="2147483665"/>
              <ac:picMk id="11" creationId="{3A44C989-CFD0-4A51-AC19-CC05987C16B1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4:21.820" v="65" actId="14100"/>
          <pc:sldLayoutMkLst>
            <pc:docMk/>
            <pc:sldMasterMk cId="4237263963" sldId="2147483660"/>
            <pc:sldLayoutMk cId="73965102" sldId="2147483666"/>
          </pc:sldLayoutMkLst>
          <pc:picChg chg="del">
            <ac:chgData name="Paloma Almeida" userId="b2452fa19ebcd4f8" providerId="LiveId" clId="{27B4F0FE-1DAF-4CEE-ABE8-06340470BB8F}" dt="2019-04-08T20:29:57.103" v="2" actId="478"/>
            <ac:picMkLst>
              <pc:docMk/>
              <pc:sldMasterMk cId="4237263963" sldId="2147483660"/>
              <pc:sldLayoutMk cId="73965102" sldId="2147483666"/>
              <ac:picMk id="6" creationId="{DCB324BB-AB45-45EE-B71F-411A7771EA58}"/>
            </ac:picMkLst>
          </pc:picChg>
          <pc:picChg chg="add mod">
            <ac:chgData name="Paloma Almeida" userId="b2452fa19ebcd4f8" providerId="LiveId" clId="{27B4F0FE-1DAF-4CEE-ABE8-06340470BB8F}" dt="2019-04-08T20:34:21.820" v="65" actId="14100"/>
            <ac:picMkLst>
              <pc:docMk/>
              <pc:sldMasterMk cId="4237263963" sldId="2147483660"/>
              <pc:sldLayoutMk cId="73965102" sldId="2147483666"/>
              <ac:picMk id="7" creationId="{FF2F0F25-A01E-4CB2-AC65-947C87F667FC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4:09.845" v="61" actId="14100"/>
          <pc:sldLayoutMkLst>
            <pc:docMk/>
            <pc:sldMasterMk cId="4237263963" sldId="2147483660"/>
            <pc:sldLayoutMk cId="3969370326" sldId="2147483667"/>
          </pc:sldLayoutMkLst>
          <pc:picChg chg="del">
            <ac:chgData name="Paloma Almeida" userId="b2452fa19ebcd4f8" providerId="LiveId" clId="{27B4F0FE-1DAF-4CEE-ABE8-06340470BB8F}" dt="2019-04-08T20:30:00.159" v="3" actId="478"/>
            <ac:picMkLst>
              <pc:docMk/>
              <pc:sldMasterMk cId="4237263963" sldId="2147483660"/>
              <pc:sldLayoutMk cId="3969370326" sldId="2147483667"/>
              <ac:picMk id="5" creationId="{49C5B1CA-3420-4AE8-9940-5F52BF5C293F}"/>
            </ac:picMkLst>
          </pc:picChg>
          <pc:picChg chg="add mod">
            <ac:chgData name="Paloma Almeida" userId="b2452fa19ebcd4f8" providerId="LiveId" clId="{27B4F0FE-1DAF-4CEE-ABE8-06340470BB8F}" dt="2019-04-08T20:34:09.845" v="61" actId="14100"/>
            <ac:picMkLst>
              <pc:docMk/>
              <pc:sldMasterMk cId="4237263963" sldId="2147483660"/>
              <pc:sldLayoutMk cId="3969370326" sldId="2147483667"/>
              <ac:picMk id="6" creationId="{1AB5675C-F320-4673-AA18-5AD12839EF7E}"/>
            </ac:picMkLst>
          </pc:picChg>
        </pc:sldLayoutChg>
        <pc:sldLayoutChg chg="addSp modSp">
          <pc:chgData name="Paloma Almeida" userId="b2452fa19ebcd4f8" providerId="LiveId" clId="{27B4F0FE-1DAF-4CEE-ABE8-06340470BB8F}" dt="2019-04-08T20:32:24.766" v="32" actId="14100"/>
          <pc:sldLayoutMkLst>
            <pc:docMk/>
            <pc:sldMasterMk cId="4237263963" sldId="2147483660"/>
            <pc:sldLayoutMk cId="2293862148" sldId="2147483668"/>
          </pc:sldLayoutMkLst>
          <pc:picChg chg="add mod">
            <ac:chgData name="Paloma Almeida" userId="b2452fa19ebcd4f8" providerId="LiveId" clId="{27B4F0FE-1DAF-4CEE-ABE8-06340470BB8F}" dt="2019-04-08T20:32:24.766" v="32" actId="14100"/>
            <ac:picMkLst>
              <pc:docMk/>
              <pc:sldMasterMk cId="4237263963" sldId="2147483660"/>
              <pc:sldLayoutMk cId="2293862148" sldId="2147483668"/>
              <ac:picMk id="8" creationId="{47A0174A-26D0-42F3-91FB-EC0534332A1D}"/>
            </ac:picMkLst>
          </pc:picChg>
        </pc:sldLayoutChg>
        <pc:sldLayoutChg chg="addSp modSp">
          <pc:chgData name="Paloma Almeida" userId="b2452fa19ebcd4f8" providerId="LiveId" clId="{27B4F0FE-1DAF-4CEE-ABE8-06340470BB8F}" dt="2019-04-08T20:32:19.509" v="30" actId="14100"/>
          <pc:sldLayoutMkLst>
            <pc:docMk/>
            <pc:sldMasterMk cId="4237263963" sldId="2147483660"/>
            <pc:sldLayoutMk cId="10647930" sldId="2147483669"/>
          </pc:sldLayoutMkLst>
          <pc:picChg chg="add mod">
            <ac:chgData name="Paloma Almeida" userId="b2452fa19ebcd4f8" providerId="LiveId" clId="{27B4F0FE-1DAF-4CEE-ABE8-06340470BB8F}" dt="2019-04-08T20:32:19.509" v="30" actId="14100"/>
            <ac:picMkLst>
              <pc:docMk/>
              <pc:sldMasterMk cId="4237263963" sldId="2147483660"/>
              <pc:sldLayoutMk cId="10647930" sldId="2147483669"/>
              <ac:picMk id="8" creationId="{6F0F7477-EA90-4958-8EB0-05869197D604}"/>
            </ac:picMkLst>
          </pc:picChg>
        </pc:sldLayoutChg>
        <pc:sldLayoutChg chg="addSp">
          <pc:chgData name="Paloma Almeida" userId="b2452fa19ebcd4f8" providerId="LiveId" clId="{27B4F0FE-1DAF-4CEE-ABE8-06340470BB8F}" dt="2019-04-08T20:32:33.241" v="34"/>
          <pc:sldLayoutMkLst>
            <pc:docMk/>
            <pc:sldMasterMk cId="4237263963" sldId="2147483660"/>
            <pc:sldLayoutMk cId="3097936363" sldId="2147483672"/>
          </pc:sldLayoutMkLst>
          <pc:picChg chg="add">
            <ac:chgData name="Paloma Almeida" userId="b2452fa19ebcd4f8" providerId="LiveId" clId="{27B4F0FE-1DAF-4CEE-ABE8-06340470BB8F}" dt="2019-04-08T20:32:33.241" v="34"/>
            <ac:picMkLst>
              <pc:docMk/>
              <pc:sldMasterMk cId="4237263963" sldId="2147483660"/>
              <pc:sldLayoutMk cId="3097936363" sldId="2147483672"/>
              <ac:picMk id="6" creationId="{F8A0C1F2-FFFB-4CCF-A57C-704F29C15A7F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3:17.179" v="45" actId="14100"/>
          <pc:sldLayoutMkLst>
            <pc:docMk/>
            <pc:sldMasterMk cId="4237263963" sldId="2147483660"/>
            <pc:sldLayoutMk cId="3348041936" sldId="2147483685"/>
          </pc:sldLayoutMkLst>
          <pc:picChg chg="del">
            <ac:chgData name="Paloma Almeida" userId="b2452fa19ebcd4f8" providerId="LiveId" clId="{27B4F0FE-1DAF-4CEE-ABE8-06340470BB8F}" dt="2019-04-08T20:33:09.377" v="41" actId="478"/>
            <ac:picMkLst>
              <pc:docMk/>
              <pc:sldMasterMk cId="4237263963" sldId="2147483660"/>
              <pc:sldLayoutMk cId="3348041936" sldId="2147483685"/>
              <ac:picMk id="6" creationId="{F8A0C1F2-FFFB-4CCF-A57C-704F29C15A7F}"/>
            </ac:picMkLst>
          </pc:picChg>
          <pc:picChg chg="add mod">
            <ac:chgData name="Paloma Almeida" userId="b2452fa19ebcd4f8" providerId="LiveId" clId="{27B4F0FE-1DAF-4CEE-ABE8-06340470BB8F}" dt="2019-04-08T20:33:17.179" v="45" actId="14100"/>
            <ac:picMkLst>
              <pc:docMk/>
              <pc:sldMasterMk cId="4237263963" sldId="2147483660"/>
              <pc:sldLayoutMk cId="3348041936" sldId="2147483685"/>
              <ac:picMk id="7" creationId="{959E6437-8F5C-433A-887D-E377EC912E0C}"/>
            </ac:picMkLst>
          </pc:picChg>
        </pc:sldLayoutChg>
        <pc:sldLayoutChg chg="addSp delSp">
          <pc:chgData name="Paloma Almeida" userId="b2452fa19ebcd4f8" providerId="LiveId" clId="{27B4F0FE-1DAF-4CEE-ABE8-06340470BB8F}" dt="2019-04-08T20:33:26.426" v="48"/>
          <pc:sldLayoutMkLst>
            <pc:docMk/>
            <pc:sldMasterMk cId="4237263963" sldId="2147483660"/>
            <pc:sldLayoutMk cId="1487764354" sldId="2147483686"/>
          </pc:sldLayoutMkLst>
          <pc:picChg chg="del">
            <ac:chgData name="Paloma Almeida" userId="b2452fa19ebcd4f8" providerId="LiveId" clId="{27B4F0FE-1DAF-4CEE-ABE8-06340470BB8F}" dt="2019-04-08T20:33:21.191" v="46" actId="478"/>
            <ac:picMkLst>
              <pc:docMk/>
              <pc:sldMasterMk cId="4237263963" sldId="2147483660"/>
              <pc:sldLayoutMk cId="1487764354" sldId="2147483686"/>
              <ac:picMk id="7" creationId="{959E6437-8F5C-433A-887D-E377EC912E0C}"/>
            </ac:picMkLst>
          </pc:picChg>
          <pc:picChg chg="add">
            <ac:chgData name="Paloma Almeida" userId="b2452fa19ebcd4f8" providerId="LiveId" clId="{27B4F0FE-1DAF-4CEE-ABE8-06340470BB8F}" dt="2019-04-08T20:33:26.426" v="48"/>
            <ac:picMkLst>
              <pc:docMk/>
              <pc:sldMasterMk cId="4237263963" sldId="2147483660"/>
              <pc:sldLayoutMk cId="1487764354" sldId="2147483686"/>
              <ac:picMk id="8" creationId="{93D250B3-9A8C-4048-804E-B40525293528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5:06.653" v="77" actId="14100"/>
          <pc:sldLayoutMkLst>
            <pc:docMk/>
            <pc:sldMasterMk cId="4237263963" sldId="2147483660"/>
            <pc:sldLayoutMk cId="2235136220" sldId="2147483687"/>
          </pc:sldLayoutMkLst>
          <pc:picChg chg="add mod">
            <ac:chgData name="Paloma Almeida" userId="b2452fa19ebcd4f8" providerId="LiveId" clId="{27B4F0FE-1DAF-4CEE-ABE8-06340470BB8F}" dt="2019-04-08T20:35:06.653" v="77" actId="14100"/>
            <ac:picMkLst>
              <pc:docMk/>
              <pc:sldMasterMk cId="4237263963" sldId="2147483660"/>
              <pc:sldLayoutMk cId="2235136220" sldId="2147483687"/>
              <ac:picMk id="6" creationId="{14C9D9A7-EDD2-4229-A031-E79E91CB1F94}"/>
            </ac:picMkLst>
          </pc:picChg>
          <pc:picChg chg="del">
            <ac:chgData name="Paloma Almeida" userId="b2452fa19ebcd4f8" providerId="LiveId" clId="{27B4F0FE-1DAF-4CEE-ABE8-06340470BB8F}" dt="2019-04-08T20:33:31.665" v="49" actId="478"/>
            <ac:picMkLst>
              <pc:docMk/>
              <pc:sldMasterMk cId="4237263963" sldId="2147483660"/>
              <pc:sldLayoutMk cId="2235136220" sldId="2147483687"/>
              <ac:picMk id="8" creationId="{93D250B3-9A8C-4048-804E-B40525293528}"/>
            </ac:picMkLst>
          </pc:picChg>
        </pc:sldLayoutChg>
        <pc:sldLayoutChg chg="addSp delSp modSp">
          <pc:chgData name="Paloma Almeida" userId="b2452fa19ebcd4f8" providerId="LiveId" clId="{27B4F0FE-1DAF-4CEE-ABE8-06340470BB8F}" dt="2019-04-08T20:35:26.011" v="94" actId="14100"/>
          <pc:sldLayoutMkLst>
            <pc:docMk/>
            <pc:sldMasterMk cId="4237263963" sldId="2147483660"/>
            <pc:sldLayoutMk cId="993280803" sldId="2147483688"/>
          </pc:sldLayoutMkLst>
          <pc:picChg chg="del">
            <ac:chgData name="Paloma Almeida" userId="b2452fa19ebcd4f8" providerId="LiveId" clId="{27B4F0FE-1DAF-4CEE-ABE8-06340470BB8F}" dt="2019-04-08T20:35:11.940" v="78" actId="478"/>
            <ac:picMkLst>
              <pc:docMk/>
              <pc:sldMasterMk cId="4237263963" sldId="2147483660"/>
              <pc:sldLayoutMk cId="993280803" sldId="2147483688"/>
              <ac:picMk id="6" creationId="{14C9D9A7-EDD2-4229-A031-E79E91CB1F94}"/>
            </ac:picMkLst>
          </pc:picChg>
          <pc:picChg chg="add mod">
            <ac:chgData name="Paloma Almeida" userId="b2452fa19ebcd4f8" providerId="LiveId" clId="{27B4F0FE-1DAF-4CEE-ABE8-06340470BB8F}" dt="2019-04-08T20:35:26.011" v="94" actId="14100"/>
            <ac:picMkLst>
              <pc:docMk/>
              <pc:sldMasterMk cId="4237263963" sldId="2147483660"/>
              <pc:sldLayoutMk cId="993280803" sldId="2147483688"/>
              <ac:picMk id="7" creationId="{B36C6A33-DC51-4981-9153-EF01BD1B07D2}"/>
            </ac:picMkLst>
          </pc:picChg>
        </pc:sldLayoutChg>
        <pc:sldLayoutChg chg="delSp modSp">
          <pc:chgData name="Paloma Almeida" userId="b2452fa19ebcd4f8" providerId="LiveId" clId="{27B4F0FE-1DAF-4CEE-ABE8-06340470BB8F}" dt="2019-04-08T20:36:09.355" v="102" actId="14100"/>
          <pc:sldLayoutMkLst>
            <pc:docMk/>
            <pc:sldMasterMk cId="4237263963" sldId="2147483660"/>
            <pc:sldLayoutMk cId="791600260" sldId="2147483689"/>
          </pc:sldLayoutMkLst>
          <pc:picChg chg="mod">
            <ac:chgData name="Paloma Almeida" userId="b2452fa19ebcd4f8" providerId="LiveId" clId="{27B4F0FE-1DAF-4CEE-ABE8-06340470BB8F}" dt="2019-04-08T20:36:09.355" v="102" actId="14100"/>
            <ac:picMkLst>
              <pc:docMk/>
              <pc:sldMasterMk cId="4237263963" sldId="2147483660"/>
              <pc:sldLayoutMk cId="791600260" sldId="2147483689"/>
              <ac:picMk id="11" creationId="{6D3B4F2B-CD3C-49A0-A66E-64D17A6DDE0D}"/>
            </ac:picMkLst>
          </pc:picChg>
          <pc:picChg chg="del">
            <ac:chgData name="Paloma Almeida" userId="b2452fa19ebcd4f8" providerId="LiveId" clId="{27B4F0FE-1DAF-4CEE-ABE8-06340470BB8F}" dt="2019-04-08T20:36:01.036" v="99" actId="478"/>
            <ac:picMkLst>
              <pc:docMk/>
              <pc:sldMasterMk cId="4237263963" sldId="2147483660"/>
              <pc:sldLayoutMk cId="791600260" sldId="2147483689"/>
              <ac:picMk id="13" creationId="{F446F47D-E3F1-4D32-B8F6-F2158FB2341D}"/>
            </ac:picMkLst>
          </pc:picChg>
        </pc:sldLayoutChg>
      </pc:sldMasterChg>
      <pc:sldMasterChg chg="addSp modSp del delSldLayout modSldLayout">
        <pc:chgData name="Paloma Almeida" userId="b2452fa19ebcd4f8" providerId="LiveId" clId="{27B4F0FE-1DAF-4CEE-ABE8-06340470BB8F}" dt="2019-04-08T20:35:14.520" v="90" actId="2696"/>
        <pc:sldMasterMkLst>
          <pc:docMk/>
          <pc:sldMasterMk cId="774148348" sldId="2147483673"/>
        </pc:sldMasterMkLst>
        <pc:spChg chg="add mod">
          <ac:chgData name="Paloma Almeida" userId="b2452fa19ebcd4f8" providerId="LiveId" clId="{27B4F0FE-1DAF-4CEE-ABE8-06340470BB8F}" dt="2019-04-08T20:32:45.362" v="36"/>
          <ac:spMkLst>
            <pc:docMk/>
            <pc:sldMasterMk cId="774148348" sldId="2147483673"/>
            <ac:spMk id="2" creationId="{3ACC323A-8515-4EA3-AA7C-05C5B4EDF226}"/>
          </ac:spMkLst>
        </pc:spChg>
        <pc:spChg chg="add mod">
          <ac:chgData name="Paloma Almeida" userId="b2452fa19ebcd4f8" providerId="LiveId" clId="{27B4F0FE-1DAF-4CEE-ABE8-06340470BB8F}" dt="2019-04-08T20:32:45.362" v="36"/>
          <ac:spMkLst>
            <pc:docMk/>
            <pc:sldMasterMk cId="774148348" sldId="2147483673"/>
            <ac:spMk id="3" creationId="{C7FD5DCA-DBB5-4950-93F3-62DB33244413}"/>
          </ac:spMkLst>
        </pc:spChg>
        <pc:spChg chg="add mod">
          <ac:chgData name="Paloma Almeida" userId="b2452fa19ebcd4f8" providerId="LiveId" clId="{27B4F0FE-1DAF-4CEE-ABE8-06340470BB8F}" dt="2019-04-08T20:32:45.362" v="36"/>
          <ac:spMkLst>
            <pc:docMk/>
            <pc:sldMasterMk cId="774148348" sldId="2147483673"/>
            <ac:spMk id="4" creationId="{5FDF4FA2-C00D-4EC5-88E8-4A06D6AB89BA}"/>
          </ac:spMkLst>
        </pc:spChg>
        <pc:spChg chg="add mod">
          <ac:chgData name="Paloma Almeida" userId="b2452fa19ebcd4f8" providerId="LiveId" clId="{27B4F0FE-1DAF-4CEE-ABE8-06340470BB8F}" dt="2019-04-08T20:32:45.362" v="36"/>
          <ac:spMkLst>
            <pc:docMk/>
            <pc:sldMasterMk cId="774148348" sldId="2147483673"/>
            <ac:spMk id="5" creationId="{9B75D232-8C89-4F96-9C7E-A2CD2CA4F363}"/>
          </ac:spMkLst>
        </pc:spChg>
        <pc:spChg chg="add mod">
          <ac:chgData name="Paloma Almeida" userId="b2452fa19ebcd4f8" providerId="LiveId" clId="{27B4F0FE-1DAF-4CEE-ABE8-06340470BB8F}" dt="2019-04-08T20:32:45.362" v="36"/>
          <ac:spMkLst>
            <pc:docMk/>
            <pc:sldMasterMk cId="774148348" sldId="2147483673"/>
            <ac:spMk id="6" creationId="{3515376A-DE67-4B34-8284-DD2F1BE9AC5B}"/>
          </ac:spMkLst>
        </pc:spChg>
        <pc:sldLayoutChg chg="addSp delSp modSp del">
          <pc:chgData name="Paloma Almeida" userId="b2452fa19ebcd4f8" providerId="LiveId" clId="{27B4F0FE-1DAF-4CEE-ABE8-06340470BB8F}" dt="2019-04-08T20:35:14.479" v="79" actId="2696"/>
          <pc:sldLayoutMkLst>
            <pc:docMk/>
            <pc:sldMasterMk cId="774148348" sldId="2147483673"/>
            <pc:sldLayoutMk cId="1802569891" sldId="2147483674"/>
          </pc:sldLayoutMkLst>
          <pc:picChg chg="add del mod">
            <ac:chgData name="Paloma Almeida" userId="b2452fa19ebcd4f8" providerId="LiveId" clId="{27B4F0FE-1DAF-4CEE-ABE8-06340470BB8F}" dt="2019-04-08T20:33:23.929" v="47"/>
            <ac:picMkLst>
              <pc:docMk/>
              <pc:sldMasterMk cId="774148348" sldId="2147483673"/>
              <pc:sldLayoutMk cId="1802569891" sldId="2147483674"/>
              <ac:picMk id="7" creationId="{5DC212A4-726C-4AF4-B6CD-2A95B50C8CCB}"/>
            </ac:picMkLst>
          </pc:picChg>
        </pc:sldLayoutChg>
        <pc:sldLayoutChg chg="del">
          <pc:chgData name="Paloma Almeida" userId="b2452fa19ebcd4f8" providerId="LiveId" clId="{27B4F0FE-1DAF-4CEE-ABE8-06340470BB8F}" dt="2019-04-08T20:35:14.481" v="80" actId="2696"/>
          <pc:sldLayoutMkLst>
            <pc:docMk/>
            <pc:sldMasterMk cId="774148348" sldId="2147483673"/>
            <pc:sldLayoutMk cId="839624102" sldId="2147483675"/>
          </pc:sldLayoutMkLst>
        </pc:sldLayoutChg>
        <pc:sldLayoutChg chg="del">
          <pc:chgData name="Paloma Almeida" userId="b2452fa19ebcd4f8" providerId="LiveId" clId="{27B4F0FE-1DAF-4CEE-ABE8-06340470BB8F}" dt="2019-04-08T20:35:14.483" v="81" actId="2696"/>
          <pc:sldLayoutMkLst>
            <pc:docMk/>
            <pc:sldMasterMk cId="774148348" sldId="2147483673"/>
            <pc:sldLayoutMk cId="1140904593" sldId="2147483676"/>
          </pc:sldLayoutMkLst>
        </pc:sldLayoutChg>
        <pc:sldLayoutChg chg="del">
          <pc:chgData name="Paloma Almeida" userId="b2452fa19ebcd4f8" providerId="LiveId" clId="{27B4F0FE-1DAF-4CEE-ABE8-06340470BB8F}" dt="2019-04-08T20:35:14.485" v="82" actId="2696"/>
          <pc:sldLayoutMkLst>
            <pc:docMk/>
            <pc:sldMasterMk cId="774148348" sldId="2147483673"/>
            <pc:sldLayoutMk cId="127515088" sldId="2147483677"/>
          </pc:sldLayoutMkLst>
        </pc:sldLayoutChg>
        <pc:sldLayoutChg chg="del">
          <pc:chgData name="Paloma Almeida" userId="b2452fa19ebcd4f8" providerId="LiveId" clId="{27B4F0FE-1DAF-4CEE-ABE8-06340470BB8F}" dt="2019-04-08T20:35:14.488" v="83" actId="2696"/>
          <pc:sldLayoutMkLst>
            <pc:docMk/>
            <pc:sldMasterMk cId="774148348" sldId="2147483673"/>
            <pc:sldLayoutMk cId="3509495323" sldId="2147483678"/>
          </pc:sldLayoutMkLst>
        </pc:sldLayoutChg>
        <pc:sldLayoutChg chg="del">
          <pc:chgData name="Paloma Almeida" userId="b2452fa19ebcd4f8" providerId="LiveId" clId="{27B4F0FE-1DAF-4CEE-ABE8-06340470BB8F}" dt="2019-04-08T20:35:14.489" v="84" actId="2696"/>
          <pc:sldLayoutMkLst>
            <pc:docMk/>
            <pc:sldMasterMk cId="774148348" sldId="2147483673"/>
            <pc:sldLayoutMk cId="2409533433" sldId="2147483679"/>
          </pc:sldLayoutMkLst>
        </pc:sldLayoutChg>
        <pc:sldLayoutChg chg="del">
          <pc:chgData name="Paloma Almeida" userId="b2452fa19ebcd4f8" providerId="LiveId" clId="{27B4F0FE-1DAF-4CEE-ABE8-06340470BB8F}" dt="2019-04-08T20:35:14.498" v="85" actId="2696"/>
          <pc:sldLayoutMkLst>
            <pc:docMk/>
            <pc:sldMasterMk cId="774148348" sldId="2147483673"/>
            <pc:sldLayoutMk cId="2372720782" sldId="2147483680"/>
          </pc:sldLayoutMkLst>
        </pc:sldLayoutChg>
        <pc:sldLayoutChg chg="del">
          <pc:chgData name="Paloma Almeida" userId="b2452fa19ebcd4f8" providerId="LiveId" clId="{27B4F0FE-1DAF-4CEE-ABE8-06340470BB8F}" dt="2019-04-08T20:35:14.501" v="86" actId="2696"/>
          <pc:sldLayoutMkLst>
            <pc:docMk/>
            <pc:sldMasterMk cId="774148348" sldId="2147483673"/>
            <pc:sldLayoutMk cId="3511345940" sldId="2147483681"/>
          </pc:sldLayoutMkLst>
        </pc:sldLayoutChg>
        <pc:sldLayoutChg chg="del">
          <pc:chgData name="Paloma Almeida" userId="b2452fa19ebcd4f8" providerId="LiveId" clId="{27B4F0FE-1DAF-4CEE-ABE8-06340470BB8F}" dt="2019-04-08T20:35:14.503" v="87" actId="2696"/>
          <pc:sldLayoutMkLst>
            <pc:docMk/>
            <pc:sldMasterMk cId="774148348" sldId="2147483673"/>
            <pc:sldLayoutMk cId="3241271070" sldId="2147483682"/>
          </pc:sldLayoutMkLst>
        </pc:sldLayoutChg>
        <pc:sldLayoutChg chg="del">
          <pc:chgData name="Paloma Almeida" userId="b2452fa19ebcd4f8" providerId="LiveId" clId="{27B4F0FE-1DAF-4CEE-ABE8-06340470BB8F}" dt="2019-04-08T20:35:14.515" v="88" actId="2696"/>
          <pc:sldLayoutMkLst>
            <pc:docMk/>
            <pc:sldMasterMk cId="774148348" sldId="2147483673"/>
            <pc:sldLayoutMk cId="4013623861" sldId="2147483683"/>
          </pc:sldLayoutMkLst>
        </pc:sldLayoutChg>
        <pc:sldLayoutChg chg="del">
          <pc:chgData name="Paloma Almeida" userId="b2452fa19ebcd4f8" providerId="LiveId" clId="{27B4F0FE-1DAF-4CEE-ABE8-06340470BB8F}" dt="2019-04-08T20:35:14.516" v="89" actId="2696"/>
          <pc:sldLayoutMkLst>
            <pc:docMk/>
            <pc:sldMasterMk cId="774148348" sldId="2147483673"/>
            <pc:sldLayoutMk cId="3389127304" sldId="214748368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D3B4F2B-CD3C-49A0-A66E-64D17A6DD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FF8B49E-A461-4FE8-A459-5829A6C94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2F0F25-A01E-4CB2-AC65-947C87F66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B5675C-F320-4673-AA18-5AD12839E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A923CAD-5841-4F56-9E5A-9DFA22A32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797C769-A792-4A52-B0C0-17AAA678D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9E6437-8F5C-433A-887D-E377EC912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4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446F47D-E3F1-4D32-B8F6-F2158FB23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36C6A33-DC51-4981-9153-EF01BD1B0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7A0174A-26D0-42F3-91FB-EC0534332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F0F7477-EA90-4958-8EB0-05869197D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A0C1F2-FFFB-4CCF-A57C-704F29C15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3D250B3-9A8C-4048-804E-B40525293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4C9D9A7-EDD2-4229-A031-E79E91CB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6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A44C989-CFD0-4A51-AC19-CC05987C1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3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8C8B-E20A-45BF-A275-05A1FF8A04BF}" type="datetimeFigureOut">
              <a:rPr lang="pt-BR" smtClean="0"/>
              <a:t>08/04/2019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2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3" r:id="rId2"/>
    <p:sldLayoutId id="2147483688" r:id="rId3"/>
    <p:sldLayoutId id="2147483668" r:id="rId4"/>
    <p:sldLayoutId id="2147483669" r:id="rId5"/>
    <p:sldLayoutId id="2147483672" r:id="rId6"/>
    <p:sldLayoutId id="2147483686" r:id="rId7"/>
    <p:sldLayoutId id="2147483687" r:id="rId8"/>
    <p:sldLayoutId id="2147483665" r:id="rId9"/>
    <p:sldLayoutId id="2147483664" r:id="rId10"/>
    <p:sldLayoutId id="2147483666" r:id="rId11"/>
    <p:sldLayoutId id="2147483667" r:id="rId12"/>
    <p:sldLayoutId id="2147483662" r:id="rId13"/>
    <p:sldLayoutId id="2147483661" r:id="rId14"/>
    <p:sldLayoutId id="214748368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0" y="3433481"/>
            <a:ext cx="6858000" cy="1246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634800" y="17929"/>
            <a:ext cx="1507717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094CD86-8F32-4E0B-A9C4-E3B0E292AC52}"/>
              </a:ext>
            </a:extLst>
          </p:cNvPr>
          <p:cNvSpPr txBox="1">
            <a:spLocks/>
          </p:cNvSpPr>
          <p:nvPr/>
        </p:nvSpPr>
        <p:spPr>
          <a:xfrm>
            <a:off x="0" y="8252010"/>
            <a:ext cx="6858000" cy="1246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Insira aqui o seu texto e altere a fonte, cor e tamanho.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4257426-D7E1-4A55-9852-70ED79077C4A}"/>
              </a:ext>
            </a:extLst>
          </p:cNvPr>
          <p:cNvSpPr txBox="1">
            <a:spLocks/>
          </p:cNvSpPr>
          <p:nvPr/>
        </p:nvSpPr>
        <p:spPr>
          <a:xfrm>
            <a:off x="779929" y="905435"/>
            <a:ext cx="521746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Insira aqui um texto.</a:t>
            </a:r>
          </a:p>
        </p:txBody>
      </p:sp>
    </p:spTree>
    <p:extLst>
      <p:ext uri="{BB962C8B-B14F-4D97-AF65-F5344CB8AC3E}">
        <p14:creationId xmlns:p14="http://schemas.microsoft.com/office/powerpoint/2010/main" val="215655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D151B9-6203-45CC-BF4C-F73F534A0AC4}"/>
              </a:ext>
            </a:extLst>
          </p:cNvPr>
          <p:cNvSpPr txBox="1">
            <a:spLocks/>
          </p:cNvSpPr>
          <p:nvPr/>
        </p:nvSpPr>
        <p:spPr>
          <a:xfrm>
            <a:off x="780752" y="6929718"/>
            <a:ext cx="5410794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44D57F2-5749-44DC-B1FB-3C3A9D3D425C}"/>
              </a:ext>
            </a:extLst>
          </p:cNvPr>
          <p:cNvSpPr txBox="1">
            <a:spLocks/>
          </p:cNvSpPr>
          <p:nvPr/>
        </p:nvSpPr>
        <p:spPr>
          <a:xfrm>
            <a:off x="0" y="4173070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305135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226F08F-D191-4374-A694-018309ED192E}"/>
              </a:ext>
            </a:extLst>
          </p:cNvPr>
          <p:cNvSpPr txBox="1">
            <a:spLocks/>
          </p:cNvSpPr>
          <p:nvPr/>
        </p:nvSpPr>
        <p:spPr>
          <a:xfrm>
            <a:off x="0" y="3756211"/>
            <a:ext cx="6857999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77B036B-386F-46BF-B2C3-192146C52517}"/>
              </a:ext>
            </a:extLst>
          </p:cNvPr>
          <p:cNvSpPr txBox="1">
            <a:spLocks/>
          </p:cNvSpPr>
          <p:nvPr/>
        </p:nvSpPr>
        <p:spPr>
          <a:xfrm>
            <a:off x="725318" y="6287966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2374777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3230BF2-0133-4686-B24E-35897A22F1EC}"/>
              </a:ext>
            </a:extLst>
          </p:cNvPr>
          <p:cNvSpPr txBox="1">
            <a:spLocks/>
          </p:cNvSpPr>
          <p:nvPr/>
        </p:nvSpPr>
        <p:spPr>
          <a:xfrm>
            <a:off x="1028700" y="7091082"/>
            <a:ext cx="4800600" cy="22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A841AA42-0391-40D7-9DA6-868060984249}"/>
              </a:ext>
            </a:extLst>
          </p:cNvPr>
          <p:cNvSpPr txBox="1">
            <a:spLocks/>
          </p:cNvSpPr>
          <p:nvPr/>
        </p:nvSpPr>
        <p:spPr>
          <a:xfrm>
            <a:off x="2648247" y="936036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2551C61-6637-4B4D-A239-762DF7A7C8C1}"/>
              </a:ext>
            </a:extLst>
          </p:cNvPr>
          <p:cNvSpPr txBox="1">
            <a:spLocks/>
          </p:cNvSpPr>
          <p:nvPr/>
        </p:nvSpPr>
        <p:spPr>
          <a:xfrm>
            <a:off x="242048" y="4886920"/>
            <a:ext cx="6333564" cy="17962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</p:spTree>
    <p:extLst>
      <p:ext uri="{BB962C8B-B14F-4D97-AF65-F5344CB8AC3E}">
        <p14:creationId xmlns:p14="http://schemas.microsoft.com/office/powerpoint/2010/main" val="845963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9518A17-829E-4734-8987-94948CE740E8}"/>
              </a:ext>
            </a:extLst>
          </p:cNvPr>
          <p:cNvSpPr txBox="1">
            <a:spLocks/>
          </p:cNvSpPr>
          <p:nvPr/>
        </p:nvSpPr>
        <p:spPr>
          <a:xfrm>
            <a:off x="1028700" y="5396752"/>
            <a:ext cx="4800600" cy="22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27DA498-430D-470E-9BD1-24348C56FFB7}"/>
              </a:ext>
            </a:extLst>
          </p:cNvPr>
          <p:cNvSpPr txBox="1">
            <a:spLocks/>
          </p:cNvSpPr>
          <p:nvPr/>
        </p:nvSpPr>
        <p:spPr>
          <a:xfrm>
            <a:off x="617741" y="8560519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241687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7D3036B-2C02-421E-87DE-174BF3EFF302}"/>
              </a:ext>
            </a:extLst>
          </p:cNvPr>
          <p:cNvSpPr txBox="1">
            <a:spLocks/>
          </p:cNvSpPr>
          <p:nvPr/>
        </p:nvSpPr>
        <p:spPr>
          <a:xfrm>
            <a:off x="2443179" y="1891552"/>
            <a:ext cx="1971641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442AEA8-6184-40E3-93CD-73B68F01F90D}"/>
              </a:ext>
            </a:extLst>
          </p:cNvPr>
          <p:cNvSpPr txBox="1">
            <a:spLocks/>
          </p:cNvSpPr>
          <p:nvPr/>
        </p:nvSpPr>
        <p:spPr>
          <a:xfrm>
            <a:off x="127746" y="5504907"/>
            <a:ext cx="66025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</p:spTree>
    <p:extLst>
      <p:ext uri="{BB962C8B-B14F-4D97-AF65-F5344CB8AC3E}">
        <p14:creationId xmlns:p14="http://schemas.microsoft.com/office/powerpoint/2010/main" val="271117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463922" y="4226858"/>
            <a:ext cx="5930153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378482" y="7260254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411547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1" y="103094"/>
            <a:ext cx="6858000" cy="155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378483" y="9022976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03D6995-E607-4A84-98DF-D0B39A0B9D45}"/>
              </a:ext>
            </a:extLst>
          </p:cNvPr>
          <p:cNvSpPr txBox="1">
            <a:spLocks/>
          </p:cNvSpPr>
          <p:nvPr/>
        </p:nvSpPr>
        <p:spPr>
          <a:xfrm>
            <a:off x="0" y="6508376"/>
            <a:ext cx="6858000" cy="155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/>
              <a:t>Insira aqui o seu texto e altere a fonte, cor e tamanho.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7733BB-E7A9-451F-A55D-C6CB7F40019F}"/>
              </a:ext>
            </a:extLst>
          </p:cNvPr>
          <p:cNvSpPr txBox="1">
            <a:spLocks/>
          </p:cNvSpPr>
          <p:nvPr/>
        </p:nvSpPr>
        <p:spPr>
          <a:xfrm>
            <a:off x="820270" y="4686300"/>
            <a:ext cx="521746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Insira aqui um texto.</a:t>
            </a:r>
          </a:p>
        </p:txBody>
      </p:sp>
    </p:spTree>
    <p:extLst>
      <p:ext uri="{BB962C8B-B14F-4D97-AF65-F5344CB8AC3E}">
        <p14:creationId xmlns:p14="http://schemas.microsoft.com/office/powerpoint/2010/main" val="107365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929494" y="6522981"/>
            <a:ext cx="4861112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-121023" y="9273988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36617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6A95CA-D018-4D9C-8DA2-78B0535D35DA}"/>
              </a:ext>
            </a:extLst>
          </p:cNvPr>
          <p:cNvSpPr txBox="1">
            <a:spLocks/>
          </p:cNvSpPr>
          <p:nvPr/>
        </p:nvSpPr>
        <p:spPr>
          <a:xfrm>
            <a:off x="13448" y="4559710"/>
            <a:ext cx="6858000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6DF3B69-FB55-4D5A-9CAE-40F4394368E4}"/>
              </a:ext>
            </a:extLst>
          </p:cNvPr>
          <p:cNvSpPr txBox="1">
            <a:spLocks/>
          </p:cNvSpPr>
          <p:nvPr/>
        </p:nvSpPr>
        <p:spPr>
          <a:xfrm>
            <a:off x="2378483" y="9126070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241018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93BC473-3F2E-4EA8-8534-7B34049AE6E4}"/>
              </a:ext>
            </a:extLst>
          </p:cNvPr>
          <p:cNvSpPr txBox="1">
            <a:spLocks/>
          </p:cNvSpPr>
          <p:nvPr/>
        </p:nvSpPr>
        <p:spPr>
          <a:xfrm rot="21144068">
            <a:off x="228080" y="5361450"/>
            <a:ext cx="6568596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3061ECD-AF1A-48DB-A47D-B7C1F6B6D8F6}"/>
              </a:ext>
            </a:extLst>
          </p:cNvPr>
          <p:cNvSpPr txBox="1">
            <a:spLocks/>
          </p:cNvSpPr>
          <p:nvPr/>
        </p:nvSpPr>
        <p:spPr>
          <a:xfrm>
            <a:off x="4756966" y="129987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91189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73959" y="5880847"/>
            <a:ext cx="6710082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146269" y="143434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81953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5942488-9448-488A-98C1-FFC4AF41C317}"/>
              </a:ext>
            </a:extLst>
          </p:cNvPr>
          <p:cNvSpPr txBox="1">
            <a:spLocks/>
          </p:cNvSpPr>
          <p:nvPr/>
        </p:nvSpPr>
        <p:spPr>
          <a:xfrm>
            <a:off x="127747" y="4697507"/>
            <a:ext cx="66025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7D3036B-2C02-421E-87DE-174BF3EFF302}"/>
              </a:ext>
            </a:extLst>
          </p:cNvPr>
          <p:cNvSpPr txBox="1">
            <a:spLocks/>
          </p:cNvSpPr>
          <p:nvPr/>
        </p:nvSpPr>
        <p:spPr>
          <a:xfrm>
            <a:off x="2648247" y="6919978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53105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240263D-46F3-4B14-AE91-DE3E2770D7F5}"/>
              </a:ext>
            </a:extLst>
          </p:cNvPr>
          <p:cNvSpPr txBox="1">
            <a:spLocks/>
          </p:cNvSpPr>
          <p:nvPr/>
        </p:nvSpPr>
        <p:spPr>
          <a:xfrm>
            <a:off x="1028699" y="4953000"/>
            <a:ext cx="4800600" cy="22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3925152-B519-4BED-98A3-8DA3DC0836F1}"/>
              </a:ext>
            </a:extLst>
          </p:cNvPr>
          <p:cNvSpPr txBox="1">
            <a:spLocks/>
          </p:cNvSpPr>
          <p:nvPr/>
        </p:nvSpPr>
        <p:spPr>
          <a:xfrm>
            <a:off x="2648247" y="1312554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398651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9106E6-E2BD-4844-B539-7A1855E5EDEC}"/>
              </a:ext>
            </a:extLst>
          </p:cNvPr>
          <p:cNvSpPr txBox="1">
            <a:spLocks/>
          </p:cNvSpPr>
          <p:nvPr/>
        </p:nvSpPr>
        <p:spPr>
          <a:xfrm>
            <a:off x="1028699" y="4953000"/>
            <a:ext cx="4800600" cy="22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BF634116-B2F7-483A-8628-233817FF010E}"/>
              </a:ext>
            </a:extLst>
          </p:cNvPr>
          <p:cNvSpPr txBox="1">
            <a:spLocks/>
          </p:cNvSpPr>
          <p:nvPr/>
        </p:nvSpPr>
        <p:spPr>
          <a:xfrm>
            <a:off x="2648247" y="1312554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307680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352</Words>
  <Application>Microsoft Office PowerPoint</Application>
  <PresentationFormat>Papel A4 (210 x 297 mm)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Paloma Almeida</dc:creator>
  <cp:lastModifiedBy>Paloma Almeida</cp:lastModifiedBy>
  <cp:revision>2</cp:revision>
  <dcterms:created xsi:type="dcterms:W3CDTF">2019-03-07T18:24:32Z</dcterms:created>
  <dcterms:modified xsi:type="dcterms:W3CDTF">2019-04-08T21:00:45Z</dcterms:modified>
</cp:coreProperties>
</file>