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0" r:id="rId3"/>
    <p:sldId id="256" r:id="rId4"/>
    <p:sldId id="259" r:id="rId5"/>
    <p:sldId id="266" r:id="rId6"/>
    <p:sldId id="261" r:id="rId7"/>
    <p:sldId id="257" r:id="rId8"/>
    <p:sldId id="262" r:id="rId9"/>
    <p:sldId id="258" r:id="rId1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25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oma Almeida" userId="b2452fa19ebcd4f8" providerId="LiveId" clId="{14068689-C78E-44DC-B286-F3E4B8559926}"/>
    <pc:docChg chg="custSel delSld modSld sldOrd modMainMaster">
      <pc:chgData name="Paloma Almeida" userId="b2452fa19ebcd4f8" providerId="LiveId" clId="{14068689-C78E-44DC-B286-F3E4B8559926}" dt="2019-03-15T16:41:53.732" v="98" actId="1076"/>
      <pc:docMkLst>
        <pc:docMk/>
      </pc:docMkLst>
      <pc:sldChg chg="modSp">
        <pc:chgData name="Paloma Almeida" userId="b2452fa19ebcd4f8" providerId="LiveId" clId="{14068689-C78E-44DC-B286-F3E4B8559926}" dt="2019-03-15T16:41:02.010" v="82" actId="1076"/>
        <pc:sldMkLst>
          <pc:docMk/>
          <pc:sldMk cId="1911893216" sldId="256"/>
        </pc:sldMkLst>
        <pc:spChg chg="mod">
          <ac:chgData name="Paloma Almeida" userId="b2452fa19ebcd4f8" providerId="LiveId" clId="{14068689-C78E-44DC-B286-F3E4B8559926}" dt="2019-03-15T16:41:02.010" v="82" actId="1076"/>
          <ac:spMkLst>
            <pc:docMk/>
            <pc:sldMk cId="1911893216" sldId="256"/>
            <ac:spMk id="5" creationId="{33061ECD-AF1A-48DB-A47D-B7C1F6B6D8F6}"/>
          </ac:spMkLst>
        </pc:spChg>
      </pc:sldChg>
      <pc:sldChg chg="modSp">
        <pc:chgData name="Paloma Almeida" userId="b2452fa19ebcd4f8" providerId="LiveId" clId="{14068689-C78E-44DC-B286-F3E4B8559926}" dt="2019-03-15T16:41:18.967" v="86" actId="1076"/>
        <pc:sldMkLst>
          <pc:docMk/>
          <pc:sldMk cId="819536649" sldId="257"/>
        </pc:sldMkLst>
        <pc:spChg chg="mod">
          <ac:chgData name="Paloma Almeida" userId="b2452fa19ebcd4f8" providerId="LiveId" clId="{14068689-C78E-44DC-B286-F3E4B8559926}" dt="2019-03-15T16:41:18.967" v="86" actId="1076"/>
          <ac:spMkLst>
            <pc:docMk/>
            <pc:sldMk cId="819536649" sldId="257"/>
            <ac:spMk id="4" creationId="{8F25DFA7-D371-434C-87F2-CBA4D7F77EF4}"/>
          </ac:spMkLst>
        </pc:spChg>
        <pc:spChg chg="mod">
          <ac:chgData name="Paloma Almeida" userId="b2452fa19ebcd4f8" providerId="LiveId" clId="{14068689-C78E-44DC-B286-F3E4B8559926}" dt="2019-03-15T16:41:08.399" v="83" actId="1076"/>
          <ac:spMkLst>
            <pc:docMk/>
            <pc:sldMk cId="819536649" sldId="257"/>
            <ac:spMk id="5" creationId="{BEAB85E7-F9EC-464C-8D8E-38091ADF21AE}"/>
          </ac:spMkLst>
        </pc:spChg>
      </pc:sldChg>
      <pc:sldChg chg="modSp">
        <pc:chgData name="Paloma Almeida" userId="b2452fa19ebcd4f8" providerId="LiveId" clId="{14068689-C78E-44DC-B286-F3E4B8559926}" dt="2019-03-15T16:41:53.732" v="98" actId="1076"/>
        <pc:sldMkLst>
          <pc:docMk/>
          <pc:sldMk cId="4115479091" sldId="258"/>
        </pc:sldMkLst>
        <pc:spChg chg="mod">
          <ac:chgData name="Paloma Almeida" userId="b2452fa19ebcd4f8" providerId="LiveId" clId="{14068689-C78E-44DC-B286-F3E4B8559926}" dt="2019-03-15T16:41:53.732" v="98" actId="1076"/>
          <ac:spMkLst>
            <pc:docMk/>
            <pc:sldMk cId="4115479091" sldId="258"/>
            <ac:spMk id="4" creationId="{8F25DFA7-D371-434C-87F2-CBA4D7F77EF4}"/>
          </ac:spMkLst>
        </pc:spChg>
        <pc:spChg chg="mod">
          <ac:chgData name="Paloma Almeida" userId="b2452fa19ebcd4f8" providerId="LiveId" clId="{14068689-C78E-44DC-B286-F3E4B8559926}" dt="2019-03-15T16:41:50.467" v="97" actId="1076"/>
          <ac:spMkLst>
            <pc:docMk/>
            <pc:sldMk cId="4115479091" sldId="258"/>
            <ac:spMk id="5" creationId="{BEAB85E7-F9EC-464C-8D8E-38091ADF21AE}"/>
          </ac:spMkLst>
        </pc:spChg>
      </pc:sldChg>
      <pc:sldChg chg="modSp ord">
        <pc:chgData name="Paloma Almeida" userId="b2452fa19ebcd4f8" providerId="LiveId" clId="{14068689-C78E-44DC-B286-F3E4B8559926}" dt="2019-03-15T16:40:00.629" v="64" actId="1076"/>
        <pc:sldMkLst>
          <pc:docMk/>
          <pc:sldMk cId="1073656104" sldId="259"/>
        </pc:sldMkLst>
        <pc:spChg chg="mod">
          <ac:chgData name="Paloma Almeida" userId="b2452fa19ebcd4f8" providerId="LiveId" clId="{14068689-C78E-44DC-B286-F3E4B8559926}" dt="2019-03-15T16:39:54.185" v="62" actId="207"/>
          <ac:spMkLst>
            <pc:docMk/>
            <pc:sldMk cId="1073656104" sldId="259"/>
            <ac:spMk id="4" creationId="{8F25DFA7-D371-434C-87F2-CBA4D7F77EF4}"/>
          </ac:spMkLst>
        </pc:spChg>
        <pc:spChg chg="mod">
          <ac:chgData name="Paloma Almeida" userId="b2452fa19ebcd4f8" providerId="LiveId" clId="{14068689-C78E-44DC-B286-F3E4B8559926}" dt="2019-03-15T16:40:00.629" v="64" actId="1076"/>
          <ac:spMkLst>
            <pc:docMk/>
            <pc:sldMk cId="1073656104" sldId="259"/>
            <ac:spMk id="5" creationId="{BEAB85E7-F9EC-464C-8D8E-38091ADF21AE}"/>
          </ac:spMkLst>
        </pc:spChg>
      </pc:sldChg>
      <pc:sldChg chg="addSp modSp ord">
        <pc:chgData name="Paloma Almeida" userId="b2452fa19ebcd4f8" providerId="LiveId" clId="{14068689-C78E-44DC-B286-F3E4B8559926}" dt="2019-03-15T16:39:38.554" v="56" actId="1076"/>
        <pc:sldMkLst>
          <pc:docMk/>
          <pc:sldMk cId="1666057312" sldId="260"/>
        </pc:sldMkLst>
        <pc:spChg chg="mod">
          <ac:chgData name="Paloma Almeida" userId="b2452fa19ebcd4f8" providerId="LiveId" clId="{14068689-C78E-44DC-B286-F3E4B8559926}" dt="2019-03-15T16:39:18.863" v="52" actId="1076"/>
          <ac:spMkLst>
            <pc:docMk/>
            <pc:sldMk cId="1666057312" sldId="260"/>
            <ac:spMk id="4" creationId="{8F25DFA7-D371-434C-87F2-CBA4D7F77EF4}"/>
          </ac:spMkLst>
        </pc:spChg>
        <pc:spChg chg="add mod">
          <ac:chgData name="Paloma Almeida" userId="b2452fa19ebcd4f8" providerId="LiveId" clId="{14068689-C78E-44DC-B286-F3E4B8559926}" dt="2019-03-15T16:39:38.554" v="56" actId="1076"/>
          <ac:spMkLst>
            <pc:docMk/>
            <pc:sldMk cId="1666057312" sldId="260"/>
            <ac:spMk id="6" creationId="{AC584607-784C-45A2-8DC2-3809FF9DBAC1}"/>
          </ac:spMkLst>
        </pc:spChg>
      </pc:sldChg>
      <pc:sldChg chg="modSp ord">
        <pc:chgData name="Paloma Almeida" userId="b2452fa19ebcd4f8" providerId="LiveId" clId="{14068689-C78E-44DC-B286-F3E4B8559926}" dt="2019-03-15T16:40:38.330" v="77" actId="1076"/>
        <pc:sldMkLst>
          <pc:docMk/>
          <pc:sldMk cId="1366172496" sldId="261"/>
        </pc:sldMkLst>
        <pc:spChg chg="mod">
          <ac:chgData name="Paloma Almeida" userId="b2452fa19ebcd4f8" providerId="LiveId" clId="{14068689-C78E-44DC-B286-F3E4B8559926}" dt="2019-03-15T16:40:25.769" v="73" actId="1076"/>
          <ac:spMkLst>
            <pc:docMk/>
            <pc:sldMk cId="1366172496" sldId="261"/>
            <ac:spMk id="4" creationId="{8F25DFA7-D371-434C-87F2-CBA4D7F77EF4}"/>
          </ac:spMkLst>
        </pc:spChg>
        <pc:spChg chg="mod">
          <ac:chgData name="Paloma Almeida" userId="b2452fa19ebcd4f8" providerId="LiveId" clId="{14068689-C78E-44DC-B286-F3E4B8559926}" dt="2019-03-15T16:40:38.330" v="77" actId="1076"/>
          <ac:spMkLst>
            <pc:docMk/>
            <pc:sldMk cId="1366172496" sldId="261"/>
            <ac:spMk id="5" creationId="{BEAB85E7-F9EC-464C-8D8E-38091ADF21AE}"/>
          </ac:spMkLst>
        </pc:spChg>
      </pc:sldChg>
      <pc:sldChg chg="modSp ord">
        <pc:chgData name="Paloma Almeida" userId="b2452fa19ebcd4f8" providerId="LiveId" clId="{14068689-C78E-44DC-B286-F3E4B8559926}" dt="2019-03-15T16:40:55.260" v="81" actId="207"/>
        <pc:sldMkLst>
          <pc:docMk/>
          <pc:sldMk cId="2410187003" sldId="262"/>
        </pc:sldMkLst>
        <pc:spChg chg="mod">
          <ac:chgData name="Paloma Almeida" userId="b2452fa19ebcd4f8" providerId="LiveId" clId="{14068689-C78E-44DC-B286-F3E4B8559926}" dt="2019-03-15T16:40:47.895" v="79" actId="207"/>
          <ac:spMkLst>
            <pc:docMk/>
            <pc:sldMk cId="2410187003" sldId="262"/>
            <ac:spMk id="3" creationId="{236A95CA-D018-4D9C-8DA2-78B0535D35DA}"/>
          </ac:spMkLst>
        </pc:spChg>
        <pc:spChg chg="mod">
          <ac:chgData name="Paloma Almeida" userId="b2452fa19ebcd4f8" providerId="LiveId" clId="{14068689-C78E-44DC-B286-F3E4B8559926}" dt="2019-03-15T16:40:55.260" v="81" actId="207"/>
          <ac:spMkLst>
            <pc:docMk/>
            <pc:sldMk cId="2410187003" sldId="262"/>
            <ac:spMk id="4" creationId="{86DF3B69-FB55-4D5A-9CAE-40F4394368E4}"/>
          </ac:spMkLst>
        </pc:spChg>
      </pc:sldChg>
      <pc:sldChg chg="del">
        <pc:chgData name="Paloma Almeida" userId="b2452fa19ebcd4f8" providerId="LiveId" clId="{14068689-C78E-44DC-B286-F3E4B8559926}" dt="2019-03-15T16:41:44.850" v="94" actId="2696"/>
        <pc:sldMkLst>
          <pc:docMk/>
          <pc:sldMk cId="3327632013" sldId="263"/>
        </pc:sldMkLst>
      </pc:sldChg>
      <pc:sldChg chg="del">
        <pc:chgData name="Paloma Almeida" userId="b2452fa19ebcd4f8" providerId="LiveId" clId="{14068689-C78E-44DC-B286-F3E4B8559926}" dt="2019-03-15T16:41:45.418" v="95" actId="2696"/>
        <pc:sldMkLst>
          <pc:docMk/>
          <pc:sldMk cId="972156762" sldId="264"/>
        </pc:sldMkLst>
      </pc:sldChg>
      <pc:sldChg chg="del">
        <pc:chgData name="Paloma Almeida" userId="b2452fa19ebcd4f8" providerId="LiveId" clId="{14068689-C78E-44DC-B286-F3E4B8559926}" dt="2019-03-15T16:41:45.895" v="96" actId="2696"/>
        <pc:sldMkLst>
          <pc:docMk/>
          <pc:sldMk cId="1182546356" sldId="265"/>
        </pc:sldMkLst>
      </pc:sldChg>
      <pc:sldChg chg="modSp">
        <pc:chgData name="Paloma Almeida" userId="b2452fa19ebcd4f8" providerId="LiveId" clId="{14068689-C78E-44DC-B286-F3E4B8559926}" dt="2019-03-15T16:41:28.003" v="88" actId="1076"/>
        <pc:sldMkLst>
          <pc:docMk/>
          <pc:sldMk cId="1531051794" sldId="266"/>
        </pc:sldMkLst>
        <pc:spChg chg="mod">
          <ac:chgData name="Paloma Almeida" userId="b2452fa19ebcd4f8" providerId="LiveId" clId="{14068689-C78E-44DC-B286-F3E4B8559926}" dt="2019-03-15T16:41:28.003" v="88" actId="1076"/>
          <ac:spMkLst>
            <pc:docMk/>
            <pc:sldMk cId="1531051794" sldId="266"/>
            <ac:spMk id="8" creationId="{D5942488-9448-488A-98C1-FFC4AF41C317}"/>
          </ac:spMkLst>
        </pc:spChg>
        <pc:spChg chg="mod">
          <ac:chgData name="Paloma Almeida" userId="b2452fa19ebcd4f8" providerId="LiveId" clId="{14068689-C78E-44DC-B286-F3E4B8559926}" dt="2019-03-15T16:41:25.119" v="87" actId="1076"/>
          <ac:spMkLst>
            <pc:docMk/>
            <pc:sldMk cId="1531051794" sldId="266"/>
            <ac:spMk id="9" creationId="{17D3036B-2C02-421E-87DE-174BF3EFF302}"/>
          </ac:spMkLst>
        </pc:spChg>
      </pc:sldChg>
      <pc:sldChg chg="addSp delSp modSp">
        <pc:chgData name="Paloma Almeida" userId="b2452fa19ebcd4f8" providerId="LiveId" clId="{14068689-C78E-44DC-B286-F3E4B8559926}" dt="2019-03-15T16:41:42.559" v="93" actId="1076"/>
        <pc:sldMkLst>
          <pc:docMk/>
          <pc:sldMk cId="2711173777" sldId="267"/>
        </pc:sldMkLst>
        <pc:spChg chg="del">
          <ac:chgData name="Paloma Almeida" userId="b2452fa19ebcd4f8" providerId="LiveId" clId="{14068689-C78E-44DC-B286-F3E4B8559926}" dt="2019-03-15T16:41:32.581" v="89" actId="478"/>
          <ac:spMkLst>
            <pc:docMk/>
            <pc:sldMk cId="2711173777" sldId="267"/>
            <ac:spMk id="6" creationId="{4899C13F-965A-4A7A-A1C9-A062FE3F53C0}"/>
          </ac:spMkLst>
        </pc:spChg>
        <pc:spChg chg="del">
          <ac:chgData name="Paloma Almeida" userId="b2452fa19ebcd4f8" providerId="LiveId" clId="{14068689-C78E-44DC-B286-F3E4B8559926}" dt="2019-03-15T16:41:34.278" v="90" actId="478"/>
          <ac:spMkLst>
            <pc:docMk/>
            <pc:sldMk cId="2711173777" sldId="267"/>
            <ac:spMk id="7" creationId="{992F3777-ECEE-4424-BD9E-A3E8DE7053E9}"/>
          </ac:spMkLst>
        </pc:spChg>
        <pc:spChg chg="del">
          <ac:chgData name="Paloma Almeida" userId="b2452fa19ebcd4f8" providerId="LiveId" clId="{14068689-C78E-44DC-B286-F3E4B8559926}" dt="2019-03-15T16:41:35.381" v="91" actId="478"/>
          <ac:spMkLst>
            <pc:docMk/>
            <pc:sldMk cId="2711173777" sldId="267"/>
            <ac:spMk id="8" creationId="{D5942488-9448-488A-98C1-FFC4AF41C317}"/>
          </ac:spMkLst>
        </pc:spChg>
        <pc:spChg chg="add mod">
          <ac:chgData name="Paloma Almeida" userId="b2452fa19ebcd4f8" providerId="LiveId" clId="{14068689-C78E-44DC-B286-F3E4B8559926}" dt="2019-03-15T16:41:42.559" v="93" actId="1076"/>
          <ac:spMkLst>
            <pc:docMk/>
            <pc:sldMk cId="2711173777" sldId="267"/>
            <ac:spMk id="10" creationId="{6442AEA8-6184-40E3-93CD-73B68F01F90D}"/>
          </ac:spMkLst>
        </pc:spChg>
      </pc:sldChg>
      <pc:sldMasterChg chg="modSldLayout">
        <pc:chgData name="Paloma Almeida" userId="b2452fa19ebcd4f8" providerId="LiveId" clId="{14068689-C78E-44DC-B286-F3E4B8559926}" dt="2019-03-15T16:37:45.071" v="46" actId="14100"/>
        <pc:sldMasterMkLst>
          <pc:docMk/>
          <pc:sldMasterMk cId="4237263963" sldId="2147483660"/>
        </pc:sldMasterMkLst>
        <pc:sldLayoutChg chg="addSp delSp modSp">
          <pc:chgData name="Paloma Almeida" userId="b2452fa19ebcd4f8" providerId="LiveId" clId="{14068689-C78E-44DC-B286-F3E4B8559926}" dt="2019-03-15T16:36:30.889" v="23" actId="14100"/>
          <pc:sldLayoutMkLst>
            <pc:docMk/>
            <pc:sldMasterMk cId="4237263963" sldId="2147483660"/>
            <pc:sldLayoutMk cId="4188843529" sldId="2147483661"/>
          </pc:sldLayoutMkLst>
          <pc:picChg chg="del">
            <ac:chgData name="Paloma Almeida" userId="b2452fa19ebcd4f8" providerId="LiveId" clId="{14068689-C78E-44DC-B286-F3E4B8559926}" dt="2019-03-15T16:34:37.474" v="0" actId="478"/>
            <ac:picMkLst>
              <pc:docMk/>
              <pc:sldMasterMk cId="4237263963" sldId="2147483660"/>
              <pc:sldLayoutMk cId="4188843529" sldId="2147483661"/>
              <ac:picMk id="8" creationId="{B2E19A4E-BEED-4F7F-A717-48366D8D4323}"/>
            </ac:picMkLst>
          </pc:picChg>
          <pc:picChg chg="add mod">
            <ac:chgData name="Paloma Almeida" userId="b2452fa19ebcd4f8" providerId="LiveId" clId="{14068689-C78E-44DC-B286-F3E4B8559926}" dt="2019-03-15T16:36:30.889" v="23" actId="14100"/>
            <ac:picMkLst>
              <pc:docMk/>
              <pc:sldMasterMk cId="4237263963" sldId="2147483660"/>
              <pc:sldLayoutMk cId="4188843529" sldId="2147483661"/>
              <ac:picMk id="9" creationId="{9932DCA9-F171-41F8-8C86-C523BAE63AE7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7:45.071" v="46" actId="14100"/>
          <pc:sldLayoutMkLst>
            <pc:docMk/>
            <pc:sldMasterMk cId="4237263963" sldId="2147483660"/>
            <pc:sldLayoutMk cId="3838987619" sldId="2147483662"/>
          </pc:sldLayoutMkLst>
          <pc:picChg chg="del">
            <ac:chgData name="Paloma Almeida" userId="b2452fa19ebcd4f8" providerId="LiveId" clId="{14068689-C78E-44DC-B286-F3E4B8559926}" dt="2019-03-15T16:34:38.909" v="1" actId="478"/>
            <ac:picMkLst>
              <pc:docMk/>
              <pc:sldMasterMk cId="4237263963" sldId="2147483660"/>
              <pc:sldLayoutMk cId="3838987619" sldId="2147483662"/>
              <ac:picMk id="8" creationId="{67EDFC56-6C8D-40EC-9C06-8CF603EEA1E7}"/>
            </ac:picMkLst>
          </pc:picChg>
          <pc:picChg chg="add del mod">
            <ac:chgData name="Paloma Almeida" userId="b2452fa19ebcd4f8" providerId="LiveId" clId="{14068689-C78E-44DC-B286-F3E4B8559926}" dt="2019-03-15T16:37:29.791" v="40"/>
            <ac:picMkLst>
              <pc:docMk/>
              <pc:sldMasterMk cId="4237263963" sldId="2147483660"/>
              <pc:sldLayoutMk cId="3838987619" sldId="2147483662"/>
              <ac:picMk id="9" creationId="{455F8A64-38F9-471B-96DB-F131D55F7154}"/>
            </ac:picMkLst>
          </pc:picChg>
          <pc:picChg chg="add del mod">
            <ac:chgData name="Paloma Almeida" userId="b2452fa19ebcd4f8" providerId="LiveId" clId="{14068689-C78E-44DC-B286-F3E4B8559926}" dt="2019-03-15T16:37:19.057" v="36"/>
            <ac:picMkLst>
              <pc:docMk/>
              <pc:sldMasterMk cId="4237263963" sldId="2147483660"/>
              <pc:sldLayoutMk cId="3838987619" sldId="2147483662"/>
              <ac:picMk id="11" creationId="{BC406F05-6E5B-485A-8A0D-62C8CB2FDE7C}"/>
            </ac:picMkLst>
          </pc:picChg>
          <pc:picChg chg="add del mod">
            <ac:chgData name="Paloma Almeida" userId="b2452fa19ebcd4f8" providerId="LiveId" clId="{14068689-C78E-44DC-B286-F3E4B8559926}" dt="2019-03-15T16:37:05.727" v="32"/>
            <ac:picMkLst>
              <pc:docMk/>
              <pc:sldMasterMk cId="4237263963" sldId="2147483660"/>
              <pc:sldLayoutMk cId="3838987619" sldId="2147483662"/>
              <ac:picMk id="13" creationId="{C1E5069E-7408-440F-BD72-54C2952A3F7C}"/>
            </ac:picMkLst>
          </pc:picChg>
          <pc:picChg chg="add mod">
            <ac:chgData name="Paloma Almeida" userId="b2452fa19ebcd4f8" providerId="LiveId" clId="{14068689-C78E-44DC-B286-F3E4B8559926}" dt="2019-03-15T16:37:45.071" v="46" actId="14100"/>
            <ac:picMkLst>
              <pc:docMk/>
              <pc:sldMasterMk cId="4237263963" sldId="2147483660"/>
              <pc:sldLayoutMk cId="3838987619" sldId="2147483662"/>
              <ac:picMk id="15" creationId="{29D60B06-A9C7-43ED-9BD4-4B6BD8B4360A}"/>
            </ac:picMkLst>
          </pc:picChg>
          <pc:picChg chg="add del mod">
            <ac:chgData name="Paloma Almeida" userId="b2452fa19ebcd4f8" providerId="LiveId" clId="{14068689-C78E-44DC-B286-F3E4B8559926}" dt="2019-03-15T16:36:49.205" v="28"/>
            <ac:picMkLst>
              <pc:docMk/>
              <pc:sldMasterMk cId="4237263963" sldId="2147483660"/>
              <pc:sldLayoutMk cId="3838987619" sldId="2147483662"/>
              <ac:picMk id="17" creationId="{967C3819-44E0-4A5B-823F-33E7BD8B8699}"/>
            </ac:picMkLst>
          </pc:picChg>
          <pc:picChg chg="add del mod">
            <ac:chgData name="Paloma Almeida" userId="b2452fa19ebcd4f8" providerId="LiveId" clId="{14068689-C78E-44DC-B286-F3E4B8559926}" dt="2019-03-15T16:36:36.991" v="24"/>
            <ac:picMkLst>
              <pc:docMk/>
              <pc:sldMasterMk cId="4237263963" sldId="2147483660"/>
              <pc:sldLayoutMk cId="3838987619" sldId="2147483662"/>
              <ac:picMk id="19" creationId="{EAFCC458-D434-49F8-B6FD-C415569D211D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6:45.163" v="27" actId="14100"/>
          <pc:sldLayoutMkLst>
            <pc:docMk/>
            <pc:sldMasterMk cId="4237263963" sldId="2147483660"/>
            <pc:sldLayoutMk cId="3142585519" sldId="2147483663"/>
          </pc:sldLayoutMkLst>
          <pc:picChg chg="add mod">
            <ac:chgData name="Paloma Almeida" userId="b2452fa19ebcd4f8" providerId="LiveId" clId="{14068689-C78E-44DC-B286-F3E4B8559926}" dt="2019-03-15T16:36:45.163" v="27" actId="14100"/>
            <ac:picMkLst>
              <pc:docMk/>
              <pc:sldMasterMk cId="4237263963" sldId="2147483660"/>
              <pc:sldLayoutMk cId="3142585519" sldId="2147483663"/>
              <ac:picMk id="7" creationId="{64953355-795C-42E7-97FB-A1087FEF8BE9}"/>
            </ac:picMkLst>
          </pc:picChg>
          <pc:picChg chg="del">
            <ac:chgData name="Paloma Almeida" userId="b2452fa19ebcd4f8" providerId="LiveId" clId="{14068689-C78E-44DC-B286-F3E4B8559926}" dt="2019-03-15T16:34:40.421" v="2" actId="478"/>
            <ac:picMkLst>
              <pc:docMk/>
              <pc:sldMasterMk cId="4237263963" sldId="2147483660"/>
              <pc:sldLayoutMk cId="3142585519" sldId="2147483663"/>
              <ac:picMk id="8" creationId="{606027F2-595B-4626-A329-1B5D047AC8C7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6:59.162" v="31" actId="14100"/>
          <pc:sldLayoutMkLst>
            <pc:docMk/>
            <pc:sldMasterMk cId="4237263963" sldId="2147483660"/>
            <pc:sldLayoutMk cId="710774977" sldId="2147483664"/>
          </pc:sldLayoutMkLst>
          <pc:picChg chg="add mod">
            <ac:chgData name="Paloma Almeida" userId="b2452fa19ebcd4f8" providerId="LiveId" clId="{14068689-C78E-44DC-B286-F3E4B8559926}" dt="2019-03-15T16:36:59.162" v="31" actId="14100"/>
            <ac:picMkLst>
              <pc:docMk/>
              <pc:sldMasterMk cId="4237263963" sldId="2147483660"/>
              <pc:sldLayoutMk cId="710774977" sldId="2147483664"/>
              <ac:picMk id="8" creationId="{EFB50AA7-3BEE-4A29-910A-551FF205D534}"/>
            </ac:picMkLst>
          </pc:picChg>
          <pc:picChg chg="del">
            <ac:chgData name="Paloma Almeida" userId="b2452fa19ebcd4f8" providerId="LiveId" clId="{14068689-C78E-44DC-B286-F3E4B8559926}" dt="2019-03-15T16:34:42.701" v="3" actId="478"/>
            <ac:picMkLst>
              <pc:docMk/>
              <pc:sldMasterMk cId="4237263963" sldId="2147483660"/>
              <pc:sldLayoutMk cId="710774977" sldId="2147483664"/>
              <ac:picMk id="9" creationId="{FFCEFBB1-E8B2-4839-A686-DBA1C147B1F2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7:14.613" v="35" actId="14100"/>
          <pc:sldLayoutMkLst>
            <pc:docMk/>
            <pc:sldMasterMk cId="4237263963" sldId="2147483660"/>
            <pc:sldLayoutMk cId="3619939358" sldId="2147483665"/>
          </pc:sldLayoutMkLst>
          <pc:picChg chg="add mod">
            <ac:chgData name="Paloma Almeida" userId="b2452fa19ebcd4f8" providerId="LiveId" clId="{14068689-C78E-44DC-B286-F3E4B8559926}" dt="2019-03-15T16:37:14.613" v="35" actId="14100"/>
            <ac:picMkLst>
              <pc:docMk/>
              <pc:sldMasterMk cId="4237263963" sldId="2147483660"/>
              <pc:sldLayoutMk cId="3619939358" sldId="2147483665"/>
              <ac:picMk id="10" creationId="{3F494456-F299-42C4-8530-DDB41D829041}"/>
            </ac:picMkLst>
          </pc:picChg>
          <pc:picChg chg="del">
            <ac:chgData name="Paloma Almeida" userId="b2452fa19ebcd4f8" providerId="LiveId" clId="{14068689-C78E-44DC-B286-F3E4B8559926}" dt="2019-03-15T16:34:44.461" v="4" actId="478"/>
            <ac:picMkLst>
              <pc:docMk/>
              <pc:sldMasterMk cId="4237263963" sldId="2147483660"/>
              <pc:sldLayoutMk cId="3619939358" sldId="2147483665"/>
              <ac:picMk id="11" creationId="{DDF55C2E-E199-42E8-8F03-FF1DD4CBD1C0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7:26.613" v="39" actId="14100"/>
          <pc:sldLayoutMkLst>
            <pc:docMk/>
            <pc:sldMasterMk cId="4237263963" sldId="2147483660"/>
            <pc:sldLayoutMk cId="73965102" sldId="2147483666"/>
          </pc:sldLayoutMkLst>
          <pc:picChg chg="add mod">
            <ac:chgData name="Paloma Almeida" userId="b2452fa19ebcd4f8" providerId="LiveId" clId="{14068689-C78E-44DC-B286-F3E4B8559926}" dt="2019-03-15T16:37:26.613" v="39" actId="14100"/>
            <ac:picMkLst>
              <pc:docMk/>
              <pc:sldMasterMk cId="4237263963" sldId="2147483660"/>
              <pc:sldLayoutMk cId="73965102" sldId="2147483666"/>
              <ac:picMk id="6" creationId="{DCB324BB-AB45-45EE-B71F-411A7771EA58}"/>
            </ac:picMkLst>
          </pc:picChg>
          <pc:picChg chg="del">
            <ac:chgData name="Paloma Almeida" userId="b2452fa19ebcd4f8" providerId="LiveId" clId="{14068689-C78E-44DC-B286-F3E4B8559926}" dt="2019-03-15T16:34:46.477" v="5" actId="478"/>
            <ac:picMkLst>
              <pc:docMk/>
              <pc:sldMasterMk cId="4237263963" sldId="2147483660"/>
              <pc:sldLayoutMk cId="73965102" sldId="2147483666"/>
              <ac:picMk id="7" creationId="{77B642A2-8ECC-481A-9374-C8FD79FB2F6D}"/>
            </ac:picMkLst>
          </pc:picChg>
        </pc:sldLayoutChg>
        <pc:sldLayoutChg chg="addSp delSp modSp">
          <pc:chgData name="Paloma Almeida" userId="b2452fa19ebcd4f8" providerId="LiveId" clId="{14068689-C78E-44DC-B286-F3E4B8559926}" dt="2019-03-15T16:37:36.375" v="43" actId="14100"/>
          <pc:sldLayoutMkLst>
            <pc:docMk/>
            <pc:sldMasterMk cId="4237263963" sldId="2147483660"/>
            <pc:sldLayoutMk cId="3969370326" sldId="2147483667"/>
          </pc:sldLayoutMkLst>
          <pc:picChg chg="add mod">
            <ac:chgData name="Paloma Almeida" userId="b2452fa19ebcd4f8" providerId="LiveId" clId="{14068689-C78E-44DC-B286-F3E4B8559926}" dt="2019-03-15T16:37:36.375" v="43" actId="14100"/>
            <ac:picMkLst>
              <pc:docMk/>
              <pc:sldMasterMk cId="4237263963" sldId="2147483660"/>
              <pc:sldLayoutMk cId="3969370326" sldId="2147483667"/>
              <ac:picMk id="5" creationId="{49C5B1CA-3420-4AE8-9940-5F52BF5C293F}"/>
            </ac:picMkLst>
          </pc:picChg>
          <pc:picChg chg="del">
            <ac:chgData name="Paloma Almeida" userId="b2452fa19ebcd4f8" providerId="LiveId" clId="{14068689-C78E-44DC-B286-F3E4B8559926}" dt="2019-03-15T16:34:47.700" v="6" actId="478"/>
            <ac:picMkLst>
              <pc:docMk/>
              <pc:sldMasterMk cId="4237263963" sldId="2147483660"/>
              <pc:sldLayoutMk cId="3969370326" sldId="2147483667"/>
              <ac:picMk id="6" creationId="{E3FBB2C3-5A8D-4C9B-94F7-706CFC41762A}"/>
            </ac:picMkLst>
          </pc:picChg>
        </pc:sldLayoutChg>
        <pc:sldLayoutChg chg="delSp">
          <pc:chgData name="Paloma Almeida" userId="b2452fa19ebcd4f8" providerId="LiveId" clId="{14068689-C78E-44DC-B286-F3E4B8559926}" dt="2019-03-15T16:34:49.165" v="7" actId="478"/>
          <pc:sldLayoutMkLst>
            <pc:docMk/>
            <pc:sldMasterMk cId="4237263963" sldId="2147483660"/>
            <pc:sldLayoutMk cId="2293862148" sldId="2147483668"/>
          </pc:sldLayoutMkLst>
          <pc:picChg chg="del">
            <ac:chgData name="Paloma Almeida" userId="b2452fa19ebcd4f8" providerId="LiveId" clId="{14068689-C78E-44DC-B286-F3E4B8559926}" dt="2019-03-15T16:34:49.165" v="7" actId="478"/>
            <ac:picMkLst>
              <pc:docMk/>
              <pc:sldMasterMk cId="4237263963" sldId="2147483660"/>
              <pc:sldLayoutMk cId="2293862148" sldId="2147483668"/>
              <ac:picMk id="9" creationId="{6DAE802A-B6A5-4FA7-9575-83125E8F84A3}"/>
            </ac:picMkLst>
          </pc:picChg>
        </pc:sldLayoutChg>
        <pc:sldLayoutChg chg="delSp">
          <pc:chgData name="Paloma Almeida" userId="b2452fa19ebcd4f8" providerId="LiveId" clId="{14068689-C78E-44DC-B286-F3E4B8559926}" dt="2019-03-15T16:34:51.005" v="8" actId="478"/>
          <pc:sldLayoutMkLst>
            <pc:docMk/>
            <pc:sldMasterMk cId="4237263963" sldId="2147483660"/>
            <pc:sldLayoutMk cId="10647930" sldId="2147483669"/>
          </pc:sldLayoutMkLst>
          <pc:picChg chg="del">
            <ac:chgData name="Paloma Almeida" userId="b2452fa19ebcd4f8" providerId="LiveId" clId="{14068689-C78E-44DC-B286-F3E4B8559926}" dt="2019-03-15T16:34:51.005" v="8" actId="478"/>
            <ac:picMkLst>
              <pc:docMk/>
              <pc:sldMasterMk cId="4237263963" sldId="2147483660"/>
              <pc:sldLayoutMk cId="10647930" sldId="2147483669"/>
              <ac:picMk id="9" creationId="{918AA912-BD37-499A-A4EA-78AD7BDEE527}"/>
            </ac:picMkLst>
          </pc:picChg>
        </pc:sldLayoutChg>
        <pc:sldLayoutChg chg="delSp">
          <pc:chgData name="Paloma Almeida" userId="b2452fa19ebcd4f8" providerId="LiveId" clId="{14068689-C78E-44DC-B286-F3E4B8559926}" dt="2019-03-15T16:34:52.901" v="9" actId="478"/>
          <pc:sldLayoutMkLst>
            <pc:docMk/>
            <pc:sldMasterMk cId="4237263963" sldId="2147483660"/>
            <pc:sldLayoutMk cId="3097936363" sldId="2147483672"/>
          </pc:sldLayoutMkLst>
          <pc:picChg chg="del">
            <ac:chgData name="Paloma Almeida" userId="b2452fa19ebcd4f8" providerId="LiveId" clId="{14068689-C78E-44DC-B286-F3E4B8559926}" dt="2019-03-15T16:34:52.901" v="9" actId="478"/>
            <ac:picMkLst>
              <pc:docMk/>
              <pc:sldMasterMk cId="4237263963" sldId="2147483660"/>
              <pc:sldLayoutMk cId="3097936363" sldId="2147483672"/>
              <ac:picMk id="7" creationId="{E3652F4C-5BEA-4D84-BF5A-557B9416986F}"/>
            </ac:picMkLst>
          </pc:picChg>
        </pc:sldLayoutChg>
      </pc:sldMasterChg>
      <pc:sldMasterChg chg="modSldLayout">
        <pc:chgData name="Paloma Almeida" userId="b2452fa19ebcd4f8" providerId="LiveId" clId="{14068689-C78E-44DC-B286-F3E4B8559926}" dt="2019-03-15T16:34:55.749" v="11" actId="478"/>
        <pc:sldMasterMkLst>
          <pc:docMk/>
          <pc:sldMasterMk cId="3904499811" sldId="2147483673"/>
        </pc:sldMasterMkLst>
        <pc:sldLayoutChg chg="delSp">
          <pc:chgData name="Paloma Almeida" userId="b2452fa19ebcd4f8" providerId="LiveId" clId="{14068689-C78E-44DC-B286-F3E4B8559926}" dt="2019-03-15T16:34:54.461" v="10" actId="478"/>
          <pc:sldLayoutMkLst>
            <pc:docMk/>
            <pc:sldMasterMk cId="3904499811" sldId="2147483673"/>
            <pc:sldLayoutMk cId="3533660293" sldId="2147483674"/>
          </pc:sldLayoutMkLst>
          <pc:picChg chg="del">
            <ac:chgData name="Paloma Almeida" userId="b2452fa19ebcd4f8" providerId="LiveId" clId="{14068689-C78E-44DC-B286-F3E4B8559926}" dt="2019-03-15T16:34:54.461" v="10" actId="478"/>
            <ac:picMkLst>
              <pc:docMk/>
              <pc:sldMasterMk cId="3904499811" sldId="2147483673"/>
              <pc:sldLayoutMk cId="3533660293" sldId="2147483674"/>
              <ac:picMk id="7" creationId="{DEC45976-BA73-4AC6-9EAD-B0112ED7C631}"/>
            </ac:picMkLst>
          </pc:picChg>
        </pc:sldLayoutChg>
        <pc:sldLayoutChg chg="delSp">
          <pc:chgData name="Paloma Almeida" userId="b2452fa19ebcd4f8" providerId="LiveId" clId="{14068689-C78E-44DC-B286-F3E4B8559926}" dt="2019-03-15T16:34:55.749" v="11" actId="478"/>
          <pc:sldLayoutMkLst>
            <pc:docMk/>
            <pc:sldMasterMk cId="3904499811" sldId="2147483673"/>
            <pc:sldLayoutMk cId="1356938057" sldId="2147483675"/>
          </pc:sldLayoutMkLst>
          <pc:picChg chg="del">
            <ac:chgData name="Paloma Almeida" userId="b2452fa19ebcd4f8" providerId="LiveId" clId="{14068689-C78E-44DC-B286-F3E4B8559926}" dt="2019-03-15T16:34:55.749" v="11" actId="478"/>
            <ac:picMkLst>
              <pc:docMk/>
              <pc:sldMasterMk cId="3904499811" sldId="2147483673"/>
              <pc:sldLayoutMk cId="1356938057" sldId="2147483675"/>
              <ac:picMk id="7" creationId="{2BC8486D-D400-48D5-91D1-C9D4CCE46549}"/>
            </ac:picMkLst>
          </pc:picChg>
        </pc:sldLayoutChg>
      </pc:sldMasterChg>
    </pc:docChg>
  </pc:docChgLst>
  <pc:docChgLst>
    <pc:chgData name="Paloma Almeida" userId="b2452fa19ebcd4f8" providerId="LiveId" clId="{C162BE01-4D9F-40FF-866A-48BC6A80C324}"/>
    <pc:docChg chg="modSld sldOrd">
      <pc:chgData name="Paloma Almeida" userId="b2452fa19ebcd4f8" providerId="LiveId" clId="{C162BE01-4D9F-40FF-866A-48BC6A80C324}" dt="2020-01-02T19:42:09.628" v="9"/>
      <pc:docMkLst>
        <pc:docMk/>
      </pc:docMkLst>
      <pc:sldChg chg="ord">
        <pc:chgData name="Paloma Almeida" userId="b2452fa19ebcd4f8" providerId="LiveId" clId="{C162BE01-4D9F-40FF-866A-48BC6A80C324}" dt="2020-01-02T19:41:52.658" v="1"/>
        <pc:sldMkLst>
          <pc:docMk/>
          <pc:sldMk cId="1911893216" sldId="256"/>
        </pc:sldMkLst>
      </pc:sldChg>
      <pc:sldChg chg="ord">
        <pc:chgData name="Paloma Almeida" userId="b2452fa19ebcd4f8" providerId="LiveId" clId="{C162BE01-4D9F-40FF-866A-48BC6A80C324}" dt="2020-01-02T19:41:55.109" v="3"/>
        <pc:sldMkLst>
          <pc:docMk/>
          <pc:sldMk cId="819536649" sldId="257"/>
        </pc:sldMkLst>
      </pc:sldChg>
      <pc:sldChg chg="ord">
        <pc:chgData name="Paloma Almeida" userId="b2452fa19ebcd4f8" providerId="LiveId" clId="{C162BE01-4D9F-40FF-866A-48BC6A80C324}" dt="2020-01-02T19:42:02.987" v="7"/>
        <pc:sldMkLst>
          <pc:docMk/>
          <pc:sldMk cId="1531051794" sldId="266"/>
        </pc:sldMkLst>
      </pc:sldChg>
      <pc:sldChg chg="ord">
        <pc:chgData name="Paloma Almeida" userId="b2452fa19ebcd4f8" providerId="LiveId" clId="{C162BE01-4D9F-40FF-866A-48BC6A80C324}" dt="2020-01-02T19:42:09.628" v="9"/>
        <pc:sldMkLst>
          <pc:docMk/>
          <pc:sldMk cId="2711173777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F494456-F299-42C4-8530-DDB41D829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3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93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FB50AA7-3BEE-4A29-910A-551FF205D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7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B324BB-AB45-45EE-B71F-411A7771E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9C5B1CA-3420-4AE8-9940-5F52BF5C29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7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15" name="Imagem 14" descr="Uma imagem contendo texto, livro&#10;&#10;Descrição gerada automaticamente">
            <a:extLst>
              <a:ext uri="{FF2B5EF4-FFF2-40B4-BE49-F238E27FC236}">
                <a16:creationId xmlns:a16="http://schemas.microsoft.com/office/drawing/2014/main" id="{29D60B06-A9C7-43ED-9BD4-4B6BD8B43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8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932DCA9-F171-41F8-8C86-C523BAE63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4953355-795C-42E7-97FB-A1087FEF8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8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862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2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6" r:id="rId3"/>
    <p:sldLayoutId id="2147483667" r:id="rId4"/>
    <p:sldLayoutId id="2147483662" r:id="rId5"/>
    <p:sldLayoutId id="2147483661" r:id="rId6"/>
    <p:sldLayoutId id="2147483663" r:id="rId7"/>
    <p:sldLayoutId id="2147483668" r:id="rId8"/>
    <p:sldLayoutId id="2147483669" r:id="rId9"/>
    <p:sldLayoutId id="214748367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7D3036B-2C02-421E-87DE-174BF3EFF302}"/>
              </a:ext>
            </a:extLst>
          </p:cNvPr>
          <p:cNvSpPr txBox="1">
            <a:spLocks/>
          </p:cNvSpPr>
          <p:nvPr/>
        </p:nvSpPr>
        <p:spPr>
          <a:xfrm>
            <a:off x="4886359" y="156881"/>
            <a:ext cx="1971641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442AEA8-6184-40E3-93CD-73B68F01F90D}"/>
              </a:ext>
            </a:extLst>
          </p:cNvPr>
          <p:cNvSpPr txBox="1">
            <a:spLocks/>
          </p:cNvSpPr>
          <p:nvPr/>
        </p:nvSpPr>
        <p:spPr>
          <a:xfrm>
            <a:off x="127747" y="5155283"/>
            <a:ext cx="6602506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</p:spTree>
    <p:extLst>
      <p:ext uri="{BB962C8B-B14F-4D97-AF65-F5344CB8AC3E}">
        <p14:creationId xmlns:p14="http://schemas.microsoft.com/office/powerpoint/2010/main" val="271117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1815353" y="5463986"/>
            <a:ext cx="5042647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2385207" y="174811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C584607-784C-45A2-8DC2-3809FF9DBAC1}"/>
              </a:ext>
            </a:extLst>
          </p:cNvPr>
          <p:cNvSpPr txBox="1">
            <a:spLocks/>
          </p:cNvSpPr>
          <p:nvPr/>
        </p:nvSpPr>
        <p:spPr>
          <a:xfrm>
            <a:off x="4756966" y="9126070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66605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93BC473-3F2E-4EA8-8534-7B34049AE6E4}"/>
              </a:ext>
            </a:extLst>
          </p:cNvPr>
          <p:cNvSpPr txBox="1">
            <a:spLocks/>
          </p:cNvSpPr>
          <p:nvPr/>
        </p:nvSpPr>
        <p:spPr>
          <a:xfrm>
            <a:off x="1358165" y="5248835"/>
            <a:ext cx="4141667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33061ECD-AF1A-48DB-A47D-B7C1F6B6D8F6}"/>
              </a:ext>
            </a:extLst>
          </p:cNvPr>
          <p:cNvSpPr txBox="1">
            <a:spLocks/>
          </p:cNvSpPr>
          <p:nvPr/>
        </p:nvSpPr>
        <p:spPr>
          <a:xfrm>
            <a:off x="4756966" y="129987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91189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2385207" y="5410198"/>
            <a:ext cx="4518212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2378483" y="9022976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07365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5942488-9448-488A-98C1-FFC4AF41C317}"/>
              </a:ext>
            </a:extLst>
          </p:cNvPr>
          <p:cNvSpPr txBox="1">
            <a:spLocks/>
          </p:cNvSpPr>
          <p:nvPr/>
        </p:nvSpPr>
        <p:spPr>
          <a:xfrm>
            <a:off x="127747" y="5666272"/>
            <a:ext cx="6602506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7D3036B-2C02-421E-87DE-174BF3EFF302}"/>
              </a:ext>
            </a:extLst>
          </p:cNvPr>
          <p:cNvSpPr txBox="1">
            <a:spLocks/>
          </p:cNvSpPr>
          <p:nvPr/>
        </p:nvSpPr>
        <p:spPr>
          <a:xfrm>
            <a:off x="4756966" y="129988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53105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114300" y="4035275"/>
            <a:ext cx="4861112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-121023" y="9273988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36617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0" y="5154706"/>
            <a:ext cx="6710082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146269" y="143434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819536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6A95CA-D018-4D9C-8DA2-78B0535D35DA}"/>
              </a:ext>
            </a:extLst>
          </p:cNvPr>
          <p:cNvSpPr txBox="1">
            <a:spLocks/>
          </p:cNvSpPr>
          <p:nvPr/>
        </p:nvSpPr>
        <p:spPr>
          <a:xfrm>
            <a:off x="1627094" y="5487557"/>
            <a:ext cx="5230906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6DF3B69-FB55-4D5A-9CAE-40F4394368E4}"/>
              </a:ext>
            </a:extLst>
          </p:cNvPr>
          <p:cNvSpPr txBox="1">
            <a:spLocks/>
          </p:cNvSpPr>
          <p:nvPr/>
        </p:nvSpPr>
        <p:spPr>
          <a:xfrm>
            <a:off x="2834037" y="9126070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241018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463923" y="5302623"/>
            <a:ext cx="5930153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159716" y="213995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4115479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186</Words>
  <Application>Microsoft Office PowerPoint</Application>
  <PresentationFormat>Papel A4 (210 x 297 mm)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Paloma Almeida</dc:creator>
  <cp:lastModifiedBy>Paloma Almeida</cp:lastModifiedBy>
  <cp:revision>2</cp:revision>
  <dcterms:created xsi:type="dcterms:W3CDTF">2019-03-07T18:24:32Z</dcterms:created>
  <dcterms:modified xsi:type="dcterms:W3CDTF">2020-01-02T19:42:11Z</dcterms:modified>
</cp:coreProperties>
</file>